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Abhaya Libre" panose="020B0604020202020204" charset="0"/>
      <p:regular r:id="rId11"/>
      <p:bold r:id="rId12"/>
    </p:embeddedFont>
    <p:embeddedFont>
      <p:font typeface="Montserrat" panose="00000500000000000000" pitchFamily="2" charset="0"/>
      <p:regular r:id="rId13"/>
      <p:bold r:id="rId14"/>
      <p:italic r:id="rId15"/>
      <p:boldItalic r:id="rId16"/>
    </p:embeddedFont>
    <p:embeddedFont>
      <p:font typeface="Mulish" panose="020B0604020202020204" charset="0"/>
      <p:regular r:id="rId17"/>
      <p:bold r:id="rId18"/>
      <p:italic r:id="rId19"/>
      <p:boldItalic r:id="rId20"/>
    </p:embeddedFont>
    <p:embeddedFont>
      <p:font typeface="Roboto Condensed Light" panose="02000000000000000000" pitchFamily="2" charset="0"/>
      <p:regular r:id="rId21"/>
      <p:italic r:id="rId22"/>
    </p:embeddedFont>
    <p:embeddedFont>
      <p:font typeface="Schibsted Grotesk"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3CF895-2640-48C6-AC42-8022DE60FC36}">
  <a:tblStyle styleId="{513CF895-2640-48C6-AC42-8022DE60FC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599ED96-DEB7-4E48-949E-AC180A8AAE6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9f720a07c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9f720a07c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990c44575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990c44575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9dcd7b8f53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9dcd7b8f53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152a7caf94b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1e5b87cefe7_0_2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1e5b87cefe7_0_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9dcd7b8f53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9dcd7b8f53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152a7caf94b_1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152a7caf94b_1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rot="-163">
            <a:off x="1579950" y="1090225"/>
            <a:ext cx="6342000" cy="2088300"/>
          </a:xfrm>
          <a:prstGeom prst="rect">
            <a:avLst/>
          </a:prstGeom>
          <a:noFill/>
        </p:spPr>
        <p:txBody>
          <a:bodyPr spcFirstLastPara="1" wrap="square" lIns="91425" tIns="91425" rIns="91425" bIns="91425" anchor="ctr" anchorCtr="0">
            <a:noAutofit/>
          </a:bodyPr>
          <a:lstStyle>
            <a:lvl1pPr lvl="0">
              <a:spcBef>
                <a:spcPts val="0"/>
              </a:spcBef>
              <a:spcAft>
                <a:spcPts val="0"/>
              </a:spcAft>
              <a:buSzPts val="5000"/>
              <a:buNone/>
              <a:defRPr sz="5800" b="0">
                <a:latin typeface="Schibsted Grotesk"/>
                <a:ea typeface="Schibsted Grotesk"/>
                <a:cs typeface="Schibsted Grotesk"/>
                <a:sym typeface="Schibsted Grotes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579950" y="3425678"/>
            <a:ext cx="4278300" cy="430200"/>
          </a:xfrm>
          <a:prstGeom prst="rect">
            <a:avLst/>
          </a:prstGeom>
          <a:noFill/>
          <a:ln>
            <a:noFill/>
          </a:ln>
        </p:spPr>
        <p:txBody>
          <a:bodyPr spcFirstLastPara="1" wrap="square" lIns="91425" tIns="91425" rIns="91425" bIns="91425" anchor="b" anchorCtr="0">
            <a:noAutofit/>
          </a:bodyPr>
          <a:lstStyle>
            <a:lvl1pPr lvl="0">
              <a:lnSpc>
                <a:spcPct val="100000"/>
              </a:lnSpc>
              <a:spcBef>
                <a:spcPts val="0"/>
              </a:spcBef>
              <a:spcAft>
                <a:spcPts val="0"/>
              </a:spcAft>
              <a:buSzPts val="2800"/>
              <a:buNone/>
              <a:defRPr sz="1600">
                <a:latin typeface="Mulish"/>
                <a:ea typeface="Mulish"/>
                <a:cs typeface="Mulish"/>
                <a:sym typeface="Mulish"/>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975413" flipH="1">
            <a:off x="7991019" y="-41958"/>
            <a:ext cx="1835820" cy="2651453"/>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12;p2"/>
          <p:cNvSpPr/>
          <p:nvPr/>
        </p:nvSpPr>
        <p:spPr>
          <a:xfrm>
            <a:off x="7284157" y="-879400"/>
            <a:ext cx="2731680" cy="2738160"/>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 name="Google Shape;13;p2"/>
          <p:cNvSpPr/>
          <p:nvPr/>
        </p:nvSpPr>
        <p:spPr>
          <a:xfrm>
            <a:off x="-262515" y="-366135"/>
            <a:ext cx="945366" cy="1286250"/>
          </a:xfrm>
          <a:custGeom>
            <a:avLst/>
            <a:gdLst/>
            <a:ahLst/>
            <a:cxnLst/>
            <a:rect l="l" t="t" r="r" b="b"/>
            <a:pathLst>
              <a:path w="660" h="898" extrusionOk="0">
                <a:moveTo>
                  <a:pt x="60" y="757"/>
                </a:moveTo>
                <a:cubicBezTo>
                  <a:pt x="123" y="854"/>
                  <a:pt x="244" y="916"/>
                  <a:pt x="357" y="893"/>
                </a:cubicBezTo>
                <a:cubicBezTo>
                  <a:pt x="487" y="867"/>
                  <a:pt x="575" y="741"/>
                  <a:pt x="619" y="616"/>
                </a:cubicBezTo>
                <a:cubicBezTo>
                  <a:pt x="661" y="498"/>
                  <a:pt x="676" y="367"/>
                  <a:pt x="638" y="248"/>
                </a:cubicBezTo>
                <a:cubicBezTo>
                  <a:pt x="572" y="43"/>
                  <a:pt x="288" y="-101"/>
                  <a:pt x="122" y="87"/>
                </a:cubicBezTo>
                <a:cubicBezTo>
                  <a:pt x="-9" y="235"/>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 name="Google Shape;14;p2"/>
          <p:cNvSpPr/>
          <p:nvPr/>
        </p:nvSpPr>
        <p:spPr>
          <a:xfrm>
            <a:off x="844768" y="136400"/>
            <a:ext cx="398901" cy="369598"/>
          </a:xfrm>
          <a:custGeom>
            <a:avLst/>
            <a:gdLst/>
            <a:ahLst/>
            <a:cxnLst/>
            <a:rect l="l" t="t" r="r" b="b"/>
            <a:pathLst>
              <a:path w="640" h="593" extrusionOk="0">
                <a:moveTo>
                  <a:pt x="33" y="322"/>
                </a:moveTo>
                <a:cubicBezTo>
                  <a:pt x="-7" y="399"/>
                  <a:pt x="-20" y="508"/>
                  <a:pt x="47" y="563"/>
                </a:cubicBezTo>
                <a:cubicBezTo>
                  <a:pt x="110" y="614"/>
                  <a:pt x="202" y="591"/>
                  <a:pt x="278" y="563"/>
                </a:cubicBezTo>
                <a:cubicBezTo>
                  <a:pt x="377" y="526"/>
                  <a:pt x="478" y="484"/>
                  <a:pt x="553" y="410"/>
                </a:cubicBezTo>
                <a:cubicBezTo>
                  <a:pt x="672" y="291"/>
                  <a:pt x="690" y="7"/>
                  <a:pt x="464" y="0"/>
                </a:cubicBezTo>
                <a:cubicBezTo>
                  <a:pt x="318" y="-4"/>
                  <a:pt x="94" y="203"/>
                  <a:pt x="33" y="32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 name="Google Shape;15;p2"/>
          <p:cNvSpPr/>
          <p:nvPr/>
        </p:nvSpPr>
        <p:spPr>
          <a:xfrm>
            <a:off x="8515650" y="4053425"/>
            <a:ext cx="495658" cy="674396"/>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 name="Google Shape;16;p2"/>
          <p:cNvSpPr/>
          <p:nvPr/>
        </p:nvSpPr>
        <p:spPr>
          <a:xfrm>
            <a:off x="7850257" y="4231197"/>
            <a:ext cx="1161042" cy="1040883"/>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 name="Google Shape;17;p2"/>
          <p:cNvSpPr/>
          <p:nvPr/>
        </p:nvSpPr>
        <p:spPr>
          <a:xfrm>
            <a:off x="-665800" y="3855865"/>
            <a:ext cx="2032200" cy="2125080"/>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 name="Google Shape;18;p2"/>
          <p:cNvSpPr/>
          <p:nvPr/>
        </p:nvSpPr>
        <p:spPr>
          <a:xfrm>
            <a:off x="150858" y="3563400"/>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474"/>
        <p:cNvGrpSpPr/>
        <p:nvPr/>
      </p:nvGrpSpPr>
      <p:grpSpPr>
        <a:xfrm>
          <a:off x="0" y="0"/>
          <a:ext cx="0" cy="0"/>
          <a:chOff x="0" y="0"/>
          <a:chExt cx="0" cy="0"/>
        </a:xfrm>
      </p:grpSpPr>
      <p:sp>
        <p:nvSpPr>
          <p:cNvPr id="475" name="Google Shape;475;p40"/>
          <p:cNvSpPr/>
          <p:nvPr/>
        </p:nvSpPr>
        <p:spPr>
          <a:xfrm rot="10800000" flipH="1">
            <a:off x="-591587" y="-112787"/>
            <a:ext cx="2574000" cy="1011960"/>
          </a:xfrm>
          <a:custGeom>
            <a:avLst/>
            <a:gdLst/>
            <a:ahLst/>
            <a:cxnLst/>
            <a:rect l="l" t="t" r="r" b="b"/>
            <a:pathLst>
              <a:path w="7150" h="2811" extrusionOk="0">
                <a:moveTo>
                  <a:pt x="0" y="997"/>
                </a:moveTo>
                <a:cubicBezTo>
                  <a:pt x="365" y="-219"/>
                  <a:pt x="2002" y="-198"/>
                  <a:pt x="2702" y="398"/>
                </a:cubicBezTo>
                <a:cubicBezTo>
                  <a:pt x="3478" y="1059"/>
                  <a:pt x="3760" y="1879"/>
                  <a:pt x="4770" y="1967"/>
                </a:cubicBezTo>
                <a:cubicBezTo>
                  <a:pt x="5780" y="2055"/>
                  <a:pt x="6613" y="2126"/>
                  <a:pt x="7150" y="2811"/>
                </a:cubicBezTo>
                <a:lnTo>
                  <a:pt x="0" y="2811"/>
                </a:lnTo>
                <a:lnTo>
                  <a:pt x="0" y="997"/>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6" name="Google Shape;476;p40"/>
          <p:cNvSpPr/>
          <p:nvPr/>
        </p:nvSpPr>
        <p:spPr>
          <a:xfrm rot="-8812259" flipH="1">
            <a:off x="-475999" y="-18368"/>
            <a:ext cx="771745" cy="1433006"/>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7" name="Google Shape;477;p40"/>
          <p:cNvSpPr/>
          <p:nvPr/>
        </p:nvSpPr>
        <p:spPr>
          <a:xfrm>
            <a:off x="7678253" y="-112797"/>
            <a:ext cx="1686960" cy="1127520"/>
          </a:xfrm>
          <a:custGeom>
            <a:avLst/>
            <a:gdLst/>
            <a:ahLst/>
            <a:cxnLst/>
            <a:rect l="l" t="t" r="r" b="b"/>
            <a:pathLst>
              <a:path w="4686" h="3132" extrusionOk="0">
                <a:moveTo>
                  <a:pt x="0" y="0"/>
                </a:moveTo>
                <a:cubicBezTo>
                  <a:pt x="647" y="582"/>
                  <a:pt x="1100" y="626"/>
                  <a:pt x="1541" y="623"/>
                </a:cubicBezTo>
                <a:cubicBezTo>
                  <a:pt x="2288" y="617"/>
                  <a:pt x="2664" y="905"/>
                  <a:pt x="2817" y="1446"/>
                </a:cubicBezTo>
                <a:cubicBezTo>
                  <a:pt x="2944" y="1897"/>
                  <a:pt x="3358" y="3114"/>
                  <a:pt x="4686" y="3132"/>
                </a:cubicBezTo>
                <a:lnTo>
                  <a:pt x="4686" y="0"/>
                </a:lnTo>
                <a:lnTo>
                  <a:pt x="0" y="0"/>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8" name="Google Shape;478;p40"/>
          <p:cNvSpPr/>
          <p:nvPr/>
        </p:nvSpPr>
        <p:spPr>
          <a:xfrm flipH="1">
            <a:off x="8322303" y="243663"/>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9" name="Google Shape;479;p40"/>
          <p:cNvSpPr/>
          <p:nvPr/>
        </p:nvSpPr>
        <p:spPr>
          <a:xfrm rot="10800000">
            <a:off x="-1014361" y="3323741"/>
            <a:ext cx="2731680" cy="2738160"/>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0" name="Google Shape;480;p40"/>
          <p:cNvSpPr/>
          <p:nvPr/>
        </p:nvSpPr>
        <p:spPr>
          <a:xfrm rot="10800000" flipH="1">
            <a:off x="580369" y="3916803"/>
            <a:ext cx="347751" cy="674400"/>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1" name="Google Shape;481;p40"/>
          <p:cNvSpPr/>
          <p:nvPr/>
        </p:nvSpPr>
        <p:spPr>
          <a:xfrm rot="2700000">
            <a:off x="8109037" y="4228250"/>
            <a:ext cx="1154456" cy="1207219"/>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2" name="Google Shape;482;p40"/>
          <p:cNvSpPr/>
          <p:nvPr/>
        </p:nvSpPr>
        <p:spPr>
          <a:xfrm rot="5400000">
            <a:off x="8148585" y="4136572"/>
            <a:ext cx="1496080" cy="1564457"/>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483"/>
        <p:cNvGrpSpPr/>
        <p:nvPr/>
      </p:nvGrpSpPr>
      <p:grpSpPr>
        <a:xfrm>
          <a:off x="0" y="0"/>
          <a:ext cx="0" cy="0"/>
          <a:chOff x="0" y="0"/>
          <a:chExt cx="0" cy="0"/>
        </a:xfrm>
      </p:grpSpPr>
      <p:sp>
        <p:nvSpPr>
          <p:cNvPr id="484" name="Google Shape;484;p41"/>
          <p:cNvSpPr/>
          <p:nvPr/>
        </p:nvSpPr>
        <p:spPr>
          <a:xfrm>
            <a:off x="93064" y="4246615"/>
            <a:ext cx="1034792" cy="927684"/>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5" name="Google Shape;485;p41"/>
          <p:cNvSpPr/>
          <p:nvPr/>
        </p:nvSpPr>
        <p:spPr>
          <a:xfrm flipH="1">
            <a:off x="6380606" y="4395600"/>
            <a:ext cx="1188720" cy="726840"/>
          </a:xfrm>
          <a:custGeom>
            <a:avLst/>
            <a:gdLst/>
            <a:ahLst/>
            <a:cxnLst/>
            <a:rect l="l" t="t" r="r" b="b"/>
            <a:pathLst>
              <a:path w="3302" h="2019" extrusionOk="0">
                <a:moveTo>
                  <a:pt x="3302" y="2019"/>
                </a:moveTo>
                <a:cubicBezTo>
                  <a:pt x="2817" y="1616"/>
                  <a:pt x="2405" y="188"/>
                  <a:pt x="1555" y="29"/>
                </a:cubicBezTo>
                <a:cubicBezTo>
                  <a:pt x="665" y="-138"/>
                  <a:pt x="0" y="443"/>
                  <a:pt x="0" y="1166"/>
                </a:cubicBezTo>
                <a:lnTo>
                  <a:pt x="0" y="2019"/>
                </a:lnTo>
                <a:lnTo>
                  <a:pt x="3302" y="2019"/>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6" name="Google Shape;486;p41"/>
          <p:cNvSpPr/>
          <p:nvPr/>
        </p:nvSpPr>
        <p:spPr>
          <a:xfrm flipH="1">
            <a:off x="6599551" y="4110490"/>
            <a:ext cx="2574000" cy="1011960"/>
          </a:xfrm>
          <a:custGeom>
            <a:avLst/>
            <a:gdLst/>
            <a:ahLst/>
            <a:cxnLst/>
            <a:rect l="l" t="t" r="r" b="b"/>
            <a:pathLst>
              <a:path w="7150" h="2811" extrusionOk="0">
                <a:moveTo>
                  <a:pt x="0" y="997"/>
                </a:moveTo>
                <a:cubicBezTo>
                  <a:pt x="365" y="-219"/>
                  <a:pt x="2002" y="-198"/>
                  <a:pt x="2702" y="398"/>
                </a:cubicBezTo>
                <a:cubicBezTo>
                  <a:pt x="3478" y="1059"/>
                  <a:pt x="3760" y="1879"/>
                  <a:pt x="4770" y="1967"/>
                </a:cubicBezTo>
                <a:cubicBezTo>
                  <a:pt x="5780" y="2055"/>
                  <a:pt x="6613" y="2126"/>
                  <a:pt x="7150" y="2811"/>
                </a:cubicBezTo>
                <a:lnTo>
                  <a:pt x="0" y="2811"/>
                </a:lnTo>
                <a:lnTo>
                  <a:pt x="0" y="997"/>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7" name="Google Shape;487;p41"/>
          <p:cNvSpPr/>
          <p:nvPr/>
        </p:nvSpPr>
        <p:spPr>
          <a:xfrm flipH="1">
            <a:off x="8565386" y="3608720"/>
            <a:ext cx="445320" cy="373680"/>
          </a:xfrm>
          <a:custGeom>
            <a:avLst/>
            <a:gdLst/>
            <a:ahLst/>
            <a:cxnLst/>
            <a:rect l="l" t="t" r="r" b="b"/>
            <a:pathLst>
              <a:path w="1237" h="1038" extrusionOk="0">
                <a:moveTo>
                  <a:pt x="1209" y="285"/>
                </a:moveTo>
                <a:cubicBezTo>
                  <a:pt x="1310" y="541"/>
                  <a:pt x="1128" y="852"/>
                  <a:pt x="802" y="981"/>
                </a:cubicBezTo>
                <a:cubicBezTo>
                  <a:pt x="476" y="1111"/>
                  <a:pt x="130" y="1008"/>
                  <a:pt x="28" y="752"/>
                </a:cubicBezTo>
                <a:cubicBezTo>
                  <a:pt x="-73" y="497"/>
                  <a:pt x="109" y="185"/>
                  <a:pt x="435" y="56"/>
                </a:cubicBezTo>
                <a:cubicBezTo>
                  <a:pt x="761" y="-73"/>
                  <a:pt x="1107" y="29"/>
                  <a:pt x="1209" y="285"/>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8" name="Google Shape;488;p41"/>
          <p:cNvSpPr/>
          <p:nvPr/>
        </p:nvSpPr>
        <p:spPr>
          <a:xfrm>
            <a:off x="102931" y="4013974"/>
            <a:ext cx="310075" cy="518400"/>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9" name="Google Shape;489;p41"/>
          <p:cNvSpPr/>
          <p:nvPr/>
        </p:nvSpPr>
        <p:spPr>
          <a:xfrm rot="-2700000" flipH="1">
            <a:off x="-182769" y="63850"/>
            <a:ext cx="1154456" cy="1207219"/>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0" name="Google Shape;490;p41"/>
          <p:cNvSpPr/>
          <p:nvPr/>
        </p:nvSpPr>
        <p:spPr>
          <a:xfrm flipH="1">
            <a:off x="299934" y="-716353"/>
            <a:ext cx="1496080" cy="1564457"/>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1" name="Google Shape;491;p41"/>
          <p:cNvSpPr/>
          <p:nvPr/>
        </p:nvSpPr>
        <p:spPr>
          <a:xfrm rot="-2204867" flipH="1">
            <a:off x="8562330" y="-27250"/>
            <a:ext cx="495659" cy="674396"/>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645350" y="1861500"/>
            <a:ext cx="5916000" cy="1578900"/>
          </a:xfrm>
          <a:prstGeom prst="rect">
            <a:avLst/>
          </a:prstGeom>
        </p:spPr>
        <p:txBody>
          <a:bodyPr spcFirstLastPara="1" wrap="square" lIns="91425" tIns="91425" rIns="91425" bIns="91425" anchor="ctr" anchorCtr="0">
            <a:noAutofit/>
          </a:bodyPr>
          <a:lstStyle>
            <a:lvl1pPr lvl="0" rtl="0">
              <a:spcBef>
                <a:spcPts val="0"/>
              </a:spcBef>
              <a:spcAft>
                <a:spcPts val="0"/>
              </a:spcAft>
              <a:buSzPts val="7000"/>
              <a:buNone/>
              <a:defRPr sz="44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21" name="Google Shape;21;p3"/>
          <p:cNvSpPr txBox="1">
            <a:spLocks noGrp="1"/>
          </p:cNvSpPr>
          <p:nvPr>
            <p:ph type="title" idx="2" hasCustomPrompt="1"/>
          </p:nvPr>
        </p:nvSpPr>
        <p:spPr>
          <a:xfrm>
            <a:off x="1645350" y="783612"/>
            <a:ext cx="1317000" cy="10230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5000"/>
              <a:buNone/>
              <a:defRPr sz="6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22" name="Google Shape;22;p3"/>
          <p:cNvSpPr txBox="1">
            <a:spLocks noGrp="1"/>
          </p:cNvSpPr>
          <p:nvPr>
            <p:ph type="subTitle" idx="1"/>
          </p:nvPr>
        </p:nvSpPr>
        <p:spPr>
          <a:xfrm>
            <a:off x="1645350" y="3733900"/>
            <a:ext cx="5916000" cy="490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3" name="Google Shape;23;p3"/>
          <p:cNvSpPr/>
          <p:nvPr/>
        </p:nvSpPr>
        <p:spPr>
          <a:xfrm>
            <a:off x="7264800" y="3864475"/>
            <a:ext cx="1879200" cy="1778040"/>
          </a:xfrm>
          <a:custGeom>
            <a:avLst/>
            <a:gdLst/>
            <a:ahLst/>
            <a:cxnLst/>
            <a:rect l="l" t="t" r="r" b="b"/>
            <a:pathLst>
              <a:path w="5220" h="4939" extrusionOk="0">
                <a:moveTo>
                  <a:pt x="0" y="4528"/>
                </a:moveTo>
                <a:cubicBezTo>
                  <a:pt x="1658" y="4198"/>
                  <a:pt x="1697" y="3015"/>
                  <a:pt x="1534" y="2129"/>
                </a:cubicBezTo>
                <a:cubicBezTo>
                  <a:pt x="1299" y="847"/>
                  <a:pt x="2152" y="0"/>
                  <a:pt x="3115" y="0"/>
                </a:cubicBezTo>
                <a:lnTo>
                  <a:pt x="5220" y="0"/>
                </a:lnTo>
                <a:lnTo>
                  <a:pt x="5220" y="4939"/>
                </a:lnTo>
                <a:lnTo>
                  <a:pt x="0" y="4939"/>
                </a:lnTo>
                <a:lnTo>
                  <a:pt x="0" y="4528"/>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 name="Google Shape;24;p3"/>
          <p:cNvSpPr/>
          <p:nvPr/>
        </p:nvSpPr>
        <p:spPr>
          <a:xfrm>
            <a:off x="6989976" y="4628740"/>
            <a:ext cx="328825" cy="447399"/>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25;p3"/>
          <p:cNvSpPr/>
          <p:nvPr/>
        </p:nvSpPr>
        <p:spPr>
          <a:xfrm>
            <a:off x="7281007" y="4704313"/>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26;p3"/>
          <p:cNvSpPr/>
          <p:nvPr/>
        </p:nvSpPr>
        <p:spPr>
          <a:xfrm>
            <a:off x="42875" y="4489151"/>
            <a:ext cx="734874" cy="784201"/>
          </a:xfrm>
          <a:custGeom>
            <a:avLst/>
            <a:gdLst/>
            <a:ahLst/>
            <a:cxnLst/>
            <a:rect l="l" t="t" r="r" b="b"/>
            <a:pathLst>
              <a:path w="1192" h="1272" extrusionOk="0">
                <a:moveTo>
                  <a:pt x="1120" y="381"/>
                </a:moveTo>
                <a:cubicBezTo>
                  <a:pt x="1277" y="703"/>
                  <a:pt x="1169" y="1078"/>
                  <a:pt x="880" y="1219"/>
                </a:cubicBezTo>
                <a:cubicBezTo>
                  <a:pt x="590" y="1360"/>
                  <a:pt x="229" y="1213"/>
                  <a:pt x="72" y="891"/>
                </a:cubicBezTo>
                <a:cubicBezTo>
                  <a:pt x="-85" y="569"/>
                  <a:pt x="23" y="194"/>
                  <a:pt x="312" y="53"/>
                </a:cubicBezTo>
                <a:cubicBezTo>
                  <a:pt x="602" y="-88"/>
                  <a:pt x="964" y="59"/>
                  <a:pt x="1120" y="381"/>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 name="Google Shape;27;p3"/>
          <p:cNvSpPr/>
          <p:nvPr/>
        </p:nvSpPr>
        <p:spPr>
          <a:xfrm>
            <a:off x="150943" y="4007425"/>
            <a:ext cx="398901" cy="369598"/>
          </a:xfrm>
          <a:custGeom>
            <a:avLst/>
            <a:gdLst/>
            <a:ahLst/>
            <a:cxnLst/>
            <a:rect l="l" t="t" r="r" b="b"/>
            <a:pathLst>
              <a:path w="640" h="593" extrusionOk="0">
                <a:moveTo>
                  <a:pt x="33" y="322"/>
                </a:moveTo>
                <a:cubicBezTo>
                  <a:pt x="-7" y="399"/>
                  <a:pt x="-20" y="508"/>
                  <a:pt x="47" y="563"/>
                </a:cubicBezTo>
                <a:cubicBezTo>
                  <a:pt x="110" y="614"/>
                  <a:pt x="202" y="591"/>
                  <a:pt x="278" y="563"/>
                </a:cubicBezTo>
                <a:cubicBezTo>
                  <a:pt x="377" y="526"/>
                  <a:pt x="478" y="484"/>
                  <a:pt x="553" y="410"/>
                </a:cubicBezTo>
                <a:cubicBezTo>
                  <a:pt x="672" y="291"/>
                  <a:pt x="690" y="7"/>
                  <a:pt x="464" y="0"/>
                </a:cubicBezTo>
                <a:cubicBezTo>
                  <a:pt x="318" y="-4"/>
                  <a:pt x="94" y="203"/>
                  <a:pt x="33" y="32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 name="Google Shape;28;p3"/>
          <p:cNvSpPr/>
          <p:nvPr/>
        </p:nvSpPr>
        <p:spPr>
          <a:xfrm rot="4144136" flipH="1">
            <a:off x="6838563" y="-947695"/>
            <a:ext cx="2731668" cy="2738148"/>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 name="Google Shape;29;p3"/>
          <p:cNvSpPr/>
          <p:nvPr/>
        </p:nvSpPr>
        <p:spPr>
          <a:xfrm rot="-975431" flipH="1">
            <a:off x="-467768" y="-457112"/>
            <a:ext cx="1267410" cy="1830552"/>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0" name="Google Shape;30;p3"/>
          <p:cNvSpPr/>
          <p:nvPr/>
        </p:nvSpPr>
        <p:spPr>
          <a:xfrm>
            <a:off x="363479" y="-93704"/>
            <a:ext cx="554575" cy="754549"/>
          </a:xfrm>
          <a:custGeom>
            <a:avLst/>
            <a:gdLst/>
            <a:ahLst/>
            <a:cxnLst/>
            <a:rect l="l" t="t" r="r" b="b"/>
            <a:pathLst>
              <a:path w="660" h="898" extrusionOk="0">
                <a:moveTo>
                  <a:pt x="60" y="757"/>
                </a:moveTo>
                <a:cubicBezTo>
                  <a:pt x="123" y="854"/>
                  <a:pt x="244" y="916"/>
                  <a:pt x="357" y="893"/>
                </a:cubicBezTo>
                <a:cubicBezTo>
                  <a:pt x="487" y="867"/>
                  <a:pt x="575" y="741"/>
                  <a:pt x="619" y="616"/>
                </a:cubicBezTo>
                <a:cubicBezTo>
                  <a:pt x="661" y="498"/>
                  <a:pt x="676" y="367"/>
                  <a:pt x="638" y="248"/>
                </a:cubicBezTo>
                <a:cubicBezTo>
                  <a:pt x="572" y="43"/>
                  <a:pt x="288" y="-101"/>
                  <a:pt x="122" y="87"/>
                </a:cubicBezTo>
                <a:cubicBezTo>
                  <a:pt x="-9" y="235"/>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1" name="Google Shape;31;p3"/>
          <p:cNvSpPr/>
          <p:nvPr/>
        </p:nvSpPr>
        <p:spPr>
          <a:xfrm rot="10578758">
            <a:off x="5925825" y="-319681"/>
            <a:ext cx="1916749" cy="1718362"/>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32;p3"/>
          <p:cNvSpPr/>
          <p:nvPr/>
        </p:nvSpPr>
        <p:spPr>
          <a:xfrm rot="-5927054">
            <a:off x="7918328" y="672250"/>
            <a:ext cx="1161040" cy="1040881"/>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1548000" y="1147050"/>
            <a:ext cx="4931100" cy="622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1548000" y="1905263"/>
            <a:ext cx="4537500" cy="20253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Chivo"/>
              <a:buChar char="●"/>
              <a:defRPr sz="1400"/>
            </a:lvl1pPr>
            <a:lvl2pPr marL="914400" lvl="1" indent="-323850">
              <a:spcBef>
                <a:spcPts val="0"/>
              </a:spcBef>
              <a:spcAft>
                <a:spcPts val="0"/>
              </a:spcAft>
              <a:buClr>
                <a:srgbClr val="434343"/>
              </a:buClr>
              <a:buSzPts val="1500"/>
              <a:buFont typeface="Roboto Condensed Light"/>
              <a:buChar char="○"/>
              <a:defRPr/>
            </a:lvl2pPr>
            <a:lvl3pPr marL="1371600" lvl="2" indent="-323850">
              <a:spcBef>
                <a:spcPts val="0"/>
              </a:spcBef>
              <a:spcAft>
                <a:spcPts val="0"/>
              </a:spcAft>
              <a:buClr>
                <a:srgbClr val="434343"/>
              </a:buClr>
              <a:buSzPts val="1500"/>
              <a:buFont typeface="Roboto Condensed Light"/>
              <a:buChar char="■"/>
              <a:defRPr/>
            </a:lvl3pPr>
            <a:lvl4pPr marL="1828800" lvl="3" indent="-323850">
              <a:spcBef>
                <a:spcPts val="0"/>
              </a:spcBef>
              <a:spcAft>
                <a:spcPts val="0"/>
              </a:spcAft>
              <a:buClr>
                <a:srgbClr val="434343"/>
              </a:buClr>
              <a:buSzPts val="1500"/>
              <a:buFont typeface="Roboto Condensed Light"/>
              <a:buChar char="●"/>
              <a:defRPr/>
            </a:lvl4pPr>
            <a:lvl5pPr marL="2286000" lvl="4" indent="-323850">
              <a:spcBef>
                <a:spcPts val="0"/>
              </a:spcBef>
              <a:spcAft>
                <a:spcPts val="0"/>
              </a:spcAft>
              <a:buClr>
                <a:srgbClr val="434343"/>
              </a:buClr>
              <a:buSzPts val="1500"/>
              <a:buFont typeface="Roboto Condensed Light"/>
              <a:buChar char="○"/>
              <a:defRPr/>
            </a:lvl5pPr>
            <a:lvl6pPr marL="2743200" lvl="5" indent="-323850">
              <a:spcBef>
                <a:spcPts val="0"/>
              </a:spcBef>
              <a:spcAft>
                <a:spcPts val="0"/>
              </a:spcAft>
              <a:buClr>
                <a:srgbClr val="434343"/>
              </a:buClr>
              <a:buSzPts val="1500"/>
              <a:buFont typeface="Roboto Condensed Light"/>
              <a:buChar char="■"/>
              <a:defRPr/>
            </a:lvl6pPr>
            <a:lvl7pPr marL="3200400" lvl="6" indent="-323850">
              <a:spcBef>
                <a:spcPts val="0"/>
              </a:spcBef>
              <a:spcAft>
                <a:spcPts val="0"/>
              </a:spcAft>
              <a:buClr>
                <a:srgbClr val="434343"/>
              </a:buClr>
              <a:buSzPts val="1500"/>
              <a:buFont typeface="Roboto Condensed Light"/>
              <a:buChar char="●"/>
              <a:defRPr/>
            </a:lvl7pPr>
            <a:lvl8pPr marL="3657600" lvl="7" indent="-323850">
              <a:spcBef>
                <a:spcPts val="0"/>
              </a:spcBef>
              <a:spcAft>
                <a:spcPts val="0"/>
              </a:spcAft>
              <a:buClr>
                <a:srgbClr val="434343"/>
              </a:buClr>
              <a:buSzPts val="1500"/>
              <a:buFont typeface="Roboto Condensed Light"/>
              <a:buChar char="○"/>
              <a:defRPr/>
            </a:lvl8pPr>
            <a:lvl9pPr marL="4114800" lvl="8" indent="-323850">
              <a:spcBef>
                <a:spcPts val="0"/>
              </a:spcBef>
              <a:spcAft>
                <a:spcPts val="0"/>
              </a:spcAft>
              <a:buClr>
                <a:srgbClr val="434343"/>
              </a:buClr>
              <a:buSzPts val="1500"/>
              <a:buFont typeface="Roboto Condensed Light"/>
              <a:buChar char="■"/>
              <a:defRPr/>
            </a:lvl9pPr>
          </a:lstStyle>
          <a:p>
            <a:endParaRPr/>
          </a:p>
        </p:txBody>
      </p:sp>
      <p:sp>
        <p:nvSpPr>
          <p:cNvPr id="36" name="Google Shape;36;p4"/>
          <p:cNvSpPr/>
          <p:nvPr/>
        </p:nvSpPr>
        <p:spPr>
          <a:xfrm flipH="1">
            <a:off x="7620780" y="3760750"/>
            <a:ext cx="1188720" cy="726840"/>
          </a:xfrm>
          <a:custGeom>
            <a:avLst/>
            <a:gdLst/>
            <a:ahLst/>
            <a:cxnLst/>
            <a:rect l="l" t="t" r="r" b="b"/>
            <a:pathLst>
              <a:path w="3302" h="2019" extrusionOk="0">
                <a:moveTo>
                  <a:pt x="3302" y="2019"/>
                </a:moveTo>
                <a:cubicBezTo>
                  <a:pt x="2817" y="1616"/>
                  <a:pt x="2405" y="188"/>
                  <a:pt x="1555" y="29"/>
                </a:cubicBezTo>
                <a:cubicBezTo>
                  <a:pt x="665" y="-138"/>
                  <a:pt x="0" y="443"/>
                  <a:pt x="0" y="1166"/>
                </a:cubicBezTo>
                <a:lnTo>
                  <a:pt x="0" y="2019"/>
                </a:lnTo>
                <a:lnTo>
                  <a:pt x="3302" y="2019"/>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 name="Google Shape;37;p4"/>
          <p:cNvSpPr/>
          <p:nvPr/>
        </p:nvSpPr>
        <p:spPr>
          <a:xfrm flipH="1">
            <a:off x="5609825" y="4171940"/>
            <a:ext cx="2574000" cy="1011960"/>
          </a:xfrm>
          <a:custGeom>
            <a:avLst/>
            <a:gdLst/>
            <a:ahLst/>
            <a:cxnLst/>
            <a:rect l="l" t="t" r="r" b="b"/>
            <a:pathLst>
              <a:path w="7150" h="2811" extrusionOk="0">
                <a:moveTo>
                  <a:pt x="0" y="997"/>
                </a:moveTo>
                <a:cubicBezTo>
                  <a:pt x="365" y="-219"/>
                  <a:pt x="2002" y="-198"/>
                  <a:pt x="2702" y="398"/>
                </a:cubicBezTo>
                <a:cubicBezTo>
                  <a:pt x="3478" y="1059"/>
                  <a:pt x="3760" y="1879"/>
                  <a:pt x="4770" y="1967"/>
                </a:cubicBezTo>
                <a:cubicBezTo>
                  <a:pt x="5780" y="2055"/>
                  <a:pt x="6613" y="2126"/>
                  <a:pt x="7150" y="2811"/>
                </a:cubicBezTo>
                <a:lnTo>
                  <a:pt x="0" y="2811"/>
                </a:lnTo>
                <a:lnTo>
                  <a:pt x="0" y="997"/>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8" name="Google Shape;38;p4"/>
          <p:cNvSpPr/>
          <p:nvPr/>
        </p:nvSpPr>
        <p:spPr>
          <a:xfrm>
            <a:off x="6774960" y="3812440"/>
            <a:ext cx="2426040" cy="1402200"/>
          </a:xfrm>
          <a:custGeom>
            <a:avLst/>
            <a:gdLst/>
            <a:ahLst/>
            <a:cxnLst/>
            <a:rect l="l" t="t" r="r" b="b"/>
            <a:pathLst>
              <a:path w="6739" h="3895" extrusionOk="0">
                <a:moveTo>
                  <a:pt x="6739" y="102"/>
                </a:moveTo>
                <a:cubicBezTo>
                  <a:pt x="5264" y="-285"/>
                  <a:pt x="4382" y="508"/>
                  <a:pt x="4029" y="1231"/>
                </a:cubicBezTo>
                <a:cubicBezTo>
                  <a:pt x="3676" y="1955"/>
                  <a:pt x="3394" y="2431"/>
                  <a:pt x="2266" y="2545"/>
                </a:cubicBezTo>
                <a:cubicBezTo>
                  <a:pt x="1137" y="2660"/>
                  <a:pt x="123" y="3172"/>
                  <a:pt x="0" y="3895"/>
                </a:cubicBezTo>
                <a:lnTo>
                  <a:pt x="6739" y="3895"/>
                </a:lnTo>
                <a:lnTo>
                  <a:pt x="6739" y="102"/>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39;p4"/>
          <p:cNvSpPr/>
          <p:nvPr/>
        </p:nvSpPr>
        <p:spPr>
          <a:xfrm>
            <a:off x="8246751" y="2896540"/>
            <a:ext cx="328825" cy="447399"/>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40;p4"/>
          <p:cNvSpPr/>
          <p:nvPr/>
        </p:nvSpPr>
        <p:spPr>
          <a:xfrm>
            <a:off x="8537782" y="2972112"/>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 name="Google Shape;41;p4"/>
          <p:cNvSpPr/>
          <p:nvPr/>
        </p:nvSpPr>
        <p:spPr>
          <a:xfrm>
            <a:off x="-179025" y="3678888"/>
            <a:ext cx="2040480" cy="1669320"/>
          </a:xfrm>
          <a:custGeom>
            <a:avLst/>
            <a:gdLst/>
            <a:ahLst/>
            <a:cxnLst/>
            <a:rect l="l" t="t" r="r" b="b"/>
            <a:pathLst>
              <a:path w="5668" h="4637" extrusionOk="0">
                <a:moveTo>
                  <a:pt x="5668" y="4637"/>
                </a:moveTo>
                <a:cubicBezTo>
                  <a:pt x="4545" y="4420"/>
                  <a:pt x="4135" y="3843"/>
                  <a:pt x="3931" y="3379"/>
                </a:cubicBezTo>
                <a:cubicBezTo>
                  <a:pt x="3728" y="2915"/>
                  <a:pt x="3436" y="2046"/>
                  <a:pt x="2616" y="1558"/>
                </a:cubicBezTo>
                <a:cubicBezTo>
                  <a:pt x="1740" y="1034"/>
                  <a:pt x="582" y="911"/>
                  <a:pt x="423" y="0"/>
                </a:cubicBezTo>
                <a:lnTo>
                  <a:pt x="0" y="0"/>
                </a:lnTo>
                <a:lnTo>
                  <a:pt x="0" y="4611"/>
                </a:lnTo>
                <a:lnTo>
                  <a:pt x="5668" y="4637"/>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 name="Google Shape;42;p4"/>
          <p:cNvSpPr/>
          <p:nvPr/>
        </p:nvSpPr>
        <p:spPr>
          <a:xfrm>
            <a:off x="7409250" y="-411630"/>
            <a:ext cx="1931400" cy="1325880"/>
          </a:xfrm>
          <a:custGeom>
            <a:avLst/>
            <a:gdLst/>
            <a:ahLst/>
            <a:cxnLst/>
            <a:rect l="l" t="t" r="r" b="b"/>
            <a:pathLst>
              <a:path w="5365" h="3683" extrusionOk="0">
                <a:moveTo>
                  <a:pt x="0" y="0"/>
                </a:moveTo>
                <a:cubicBezTo>
                  <a:pt x="882" y="1017"/>
                  <a:pt x="1797" y="848"/>
                  <a:pt x="2240" y="1599"/>
                </a:cubicBezTo>
                <a:cubicBezTo>
                  <a:pt x="2837" y="2611"/>
                  <a:pt x="3437" y="3742"/>
                  <a:pt x="5365" y="3681"/>
                </a:cubicBezTo>
                <a:lnTo>
                  <a:pt x="5365" y="0"/>
                </a:lnTo>
                <a:lnTo>
                  <a:pt x="0" y="0"/>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 name="Google Shape;43;p4"/>
          <p:cNvSpPr/>
          <p:nvPr/>
        </p:nvSpPr>
        <p:spPr>
          <a:xfrm>
            <a:off x="8183825" y="280447"/>
            <a:ext cx="1496080" cy="1564457"/>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 name="Google Shape;44;p4"/>
          <p:cNvSpPr/>
          <p:nvPr/>
        </p:nvSpPr>
        <p:spPr>
          <a:xfrm>
            <a:off x="564525" y="234455"/>
            <a:ext cx="429120" cy="457920"/>
          </a:xfrm>
          <a:custGeom>
            <a:avLst/>
            <a:gdLst/>
            <a:ahLst/>
            <a:cxnLst/>
            <a:rect l="l" t="t" r="r" b="b"/>
            <a:pathLst>
              <a:path w="1192" h="1272" extrusionOk="0">
                <a:moveTo>
                  <a:pt x="1120" y="381"/>
                </a:moveTo>
                <a:cubicBezTo>
                  <a:pt x="1277" y="703"/>
                  <a:pt x="1169" y="1078"/>
                  <a:pt x="880" y="1219"/>
                </a:cubicBezTo>
                <a:cubicBezTo>
                  <a:pt x="590" y="1360"/>
                  <a:pt x="229" y="1213"/>
                  <a:pt x="72" y="891"/>
                </a:cubicBezTo>
                <a:cubicBezTo>
                  <a:pt x="-85" y="569"/>
                  <a:pt x="23" y="194"/>
                  <a:pt x="312" y="53"/>
                </a:cubicBezTo>
                <a:cubicBezTo>
                  <a:pt x="602" y="-88"/>
                  <a:pt x="964" y="59"/>
                  <a:pt x="1120" y="381"/>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 name="Google Shape;45;p4"/>
          <p:cNvSpPr/>
          <p:nvPr/>
        </p:nvSpPr>
        <p:spPr>
          <a:xfrm flipH="1">
            <a:off x="-212785" y="-312450"/>
            <a:ext cx="1686960" cy="1127520"/>
          </a:xfrm>
          <a:custGeom>
            <a:avLst/>
            <a:gdLst/>
            <a:ahLst/>
            <a:cxnLst/>
            <a:rect l="l" t="t" r="r" b="b"/>
            <a:pathLst>
              <a:path w="4686" h="3132" extrusionOk="0">
                <a:moveTo>
                  <a:pt x="0" y="0"/>
                </a:moveTo>
                <a:cubicBezTo>
                  <a:pt x="647" y="582"/>
                  <a:pt x="1100" y="626"/>
                  <a:pt x="1541" y="623"/>
                </a:cubicBezTo>
                <a:cubicBezTo>
                  <a:pt x="2288" y="617"/>
                  <a:pt x="2664" y="905"/>
                  <a:pt x="2817" y="1446"/>
                </a:cubicBezTo>
                <a:cubicBezTo>
                  <a:pt x="2944" y="1897"/>
                  <a:pt x="3358" y="3114"/>
                  <a:pt x="4686" y="3132"/>
                </a:cubicBezTo>
                <a:lnTo>
                  <a:pt x="4686" y="0"/>
                </a:lnTo>
                <a:lnTo>
                  <a:pt x="0" y="0"/>
                </a:lnTo>
                <a:close/>
              </a:path>
            </a:pathLst>
          </a:custGeom>
          <a:gradFill>
            <a:gsLst>
              <a:gs pos="0">
                <a:schemeClr val="lt1"/>
              </a:gs>
              <a:gs pos="100000">
                <a:srgbClr val="0E3C44"/>
              </a:gs>
            </a:gsLst>
            <a:lin ang="8100019"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sp>
        <p:nvSpPr>
          <p:cNvPr id="64" name="Google Shape;64;p6"/>
          <p:cNvSpPr txBox="1">
            <a:spLocks noGrp="1"/>
          </p:cNvSpPr>
          <p:nvPr>
            <p:ph type="title"/>
          </p:nvPr>
        </p:nvSpPr>
        <p:spPr>
          <a:xfrm>
            <a:off x="713225" y="564025"/>
            <a:ext cx="7717500" cy="5481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29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5" name="Google Shape;65;p6"/>
          <p:cNvSpPr/>
          <p:nvPr/>
        </p:nvSpPr>
        <p:spPr>
          <a:xfrm rot="-975431" flipH="1">
            <a:off x="-453018" y="3643238"/>
            <a:ext cx="1267410" cy="1830552"/>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 name="Google Shape;66;p6"/>
          <p:cNvSpPr/>
          <p:nvPr/>
        </p:nvSpPr>
        <p:spPr>
          <a:xfrm>
            <a:off x="-175515" y="4479115"/>
            <a:ext cx="945366" cy="1286250"/>
          </a:xfrm>
          <a:custGeom>
            <a:avLst/>
            <a:gdLst/>
            <a:ahLst/>
            <a:cxnLst/>
            <a:rect l="l" t="t" r="r" b="b"/>
            <a:pathLst>
              <a:path w="660" h="898" extrusionOk="0">
                <a:moveTo>
                  <a:pt x="60" y="757"/>
                </a:moveTo>
                <a:cubicBezTo>
                  <a:pt x="123" y="854"/>
                  <a:pt x="244" y="916"/>
                  <a:pt x="357" y="893"/>
                </a:cubicBezTo>
                <a:cubicBezTo>
                  <a:pt x="487" y="867"/>
                  <a:pt x="575" y="741"/>
                  <a:pt x="619" y="616"/>
                </a:cubicBezTo>
                <a:cubicBezTo>
                  <a:pt x="661" y="498"/>
                  <a:pt x="676" y="367"/>
                  <a:pt x="638" y="248"/>
                </a:cubicBezTo>
                <a:cubicBezTo>
                  <a:pt x="572" y="43"/>
                  <a:pt x="288" y="-101"/>
                  <a:pt x="122" y="87"/>
                </a:cubicBezTo>
                <a:cubicBezTo>
                  <a:pt x="-9" y="235"/>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 name="Google Shape;67;p6"/>
          <p:cNvSpPr/>
          <p:nvPr/>
        </p:nvSpPr>
        <p:spPr>
          <a:xfrm>
            <a:off x="867168" y="4664575"/>
            <a:ext cx="398901" cy="369598"/>
          </a:xfrm>
          <a:custGeom>
            <a:avLst/>
            <a:gdLst/>
            <a:ahLst/>
            <a:cxnLst/>
            <a:rect l="l" t="t" r="r" b="b"/>
            <a:pathLst>
              <a:path w="640" h="593" extrusionOk="0">
                <a:moveTo>
                  <a:pt x="33" y="322"/>
                </a:moveTo>
                <a:cubicBezTo>
                  <a:pt x="-7" y="399"/>
                  <a:pt x="-20" y="508"/>
                  <a:pt x="47" y="563"/>
                </a:cubicBezTo>
                <a:cubicBezTo>
                  <a:pt x="110" y="614"/>
                  <a:pt x="202" y="591"/>
                  <a:pt x="278" y="563"/>
                </a:cubicBezTo>
                <a:cubicBezTo>
                  <a:pt x="377" y="526"/>
                  <a:pt x="478" y="484"/>
                  <a:pt x="553" y="410"/>
                </a:cubicBezTo>
                <a:cubicBezTo>
                  <a:pt x="672" y="291"/>
                  <a:pt x="690" y="7"/>
                  <a:pt x="464" y="0"/>
                </a:cubicBezTo>
                <a:cubicBezTo>
                  <a:pt x="318" y="-4"/>
                  <a:pt x="94" y="203"/>
                  <a:pt x="33" y="32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 name="Google Shape;68;p6"/>
          <p:cNvSpPr/>
          <p:nvPr/>
        </p:nvSpPr>
        <p:spPr>
          <a:xfrm>
            <a:off x="8269525" y="-509628"/>
            <a:ext cx="1496080" cy="1564457"/>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sp>
        <p:nvSpPr>
          <p:cNvPr id="94" name="Google Shape;94;p9"/>
          <p:cNvSpPr txBox="1">
            <a:spLocks noGrp="1"/>
          </p:cNvSpPr>
          <p:nvPr>
            <p:ph type="title"/>
          </p:nvPr>
        </p:nvSpPr>
        <p:spPr>
          <a:xfrm>
            <a:off x="4158425" y="1195725"/>
            <a:ext cx="40512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95" name="Google Shape;95;p9"/>
          <p:cNvSpPr txBox="1">
            <a:spLocks noGrp="1"/>
          </p:cNvSpPr>
          <p:nvPr>
            <p:ph type="subTitle" idx="1"/>
          </p:nvPr>
        </p:nvSpPr>
        <p:spPr>
          <a:xfrm>
            <a:off x="4158425" y="2190050"/>
            <a:ext cx="4051200" cy="170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6" name="Google Shape;96;p9"/>
          <p:cNvSpPr>
            <a:spLocks noGrp="1"/>
          </p:cNvSpPr>
          <p:nvPr>
            <p:ph type="pic" idx="2"/>
          </p:nvPr>
        </p:nvSpPr>
        <p:spPr>
          <a:xfrm>
            <a:off x="652625" y="1040988"/>
            <a:ext cx="3084300" cy="3084300"/>
          </a:xfrm>
          <a:prstGeom prst="ellipse">
            <a:avLst/>
          </a:prstGeom>
          <a:noFill/>
          <a:ln>
            <a:noFill/>
          </a:ln>
        </p:spPr>
      </p:sp>
      <p:sp>
        <p:nvSpPr>
          <p:cNvPr id="97" name="Google Shape;97;p9"/>
          <p:cNvSpPr/>
          <p:nvPr/>
        </p:nvSpPr>
        <p:spPr>
          <a:xfrm rot="-6297968" flipH="1">
            <a:off x="-604279" y="-1315467"/>
            <a:ext cx="1835819" cy="2651451"/>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 name="Google Shape;98;p9"/>
          <p:cNvSpPr/>
          <p:nvPr/>
        </p:nvSpPr>
        <p:spPr>
          <a:xfrm rot="-10442570">
            <a:off x="-378297" y="4255162"/>
            <a:ext cx="1383841" cy="1387124"/>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 name="Google Shape;99;p9"/>
          <p:cNvSpPr/>
          <p:nvPr/>
        </p:nvSpPr>
        <p:spPr>
          <a:xfrm rot="4606331" flipH="1">
            <a:off x="7448264" y="-645077"/>
            <a:ext cx="1965033" cy="1969676"/>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0" name="Google Shape;100;p9"/>
          <p:cNvSpPr/>
          <p:nvPr/>
        </p:nvSpPr>
        <p:spPr>
          <a:xfrm rot="-3910622" flipH="1">
            <a:off x="1236495" y="-585156"/>
            <a:ext cx="957482" cy="1382901"/>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 name="Google Shape;101;p9"/>
          <p:cNvSpPr/>
          <p:nvPr/>
        </p:nvSpPr>
        <p:spPr>
          <a:xfrm>
            <a:off x="8538325" y="4121450"/>
            <a:ext cx="495658" cy="674396"/>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 name="Google Shape;102;p9"/>
          <p:cNvSpPr/>
          <p:nvPr/>
        </p:nvSpPr>
        <p:spPr>
          <a:xfrm rot="-2700000">
            <a:off x="8024157" y="4445148"/>
            <a:ext cx="1161041" cy="1040882"/>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119"/>
        <p:cNvGrpSpPr/>
        <p:nvPr/>
      </p:nvGrpSpPr>
      <p:grpSpPr>
        <a:xfrm>
          <a:off x="0" y="0"/>
          <a:ext cx="0" cy="0"/>
          <a:chOff x="0" y="0"/>
          <a:chExt cx="0" cy="0"/>
        </a:xfrm>
      </p:grpSpPr>
      <p:sp>
        <p:nvSpPr>
          <p:cNvPr id="120" name="Google Shape;120;p13"/>
          <p:cNvSpPr txBox="1">
            <a:spLocks noGrp="1"/>
          </p:cNvSpPr>
          <p:nvPr>
            <p:ph type="title" hasCustomPrompt="1"/>
          </p:nvPr>
        </p:nvSpPr>
        <p:spPr>
          <a:xfrm flipH="1">
            <a:off x="679238" y="1266400"/>
            <a:ext cx="665400" cy="59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1" name="Google Shape;121;p13"/>
          <p:cNvSpPr txBox="1">
            <a:spLocks noGrp="1"/>
          </p:cNvSpPr>
          <p:nvPr>
            <p:ph type="subTitle" idx="1"/>
          </p:nvPr>
        </p:nvSpPr>
        <p:spPr>
          <a:xfrm flipH="1">
            <a:off x="679248" y="2006850"/>
            <a:ext cx="2840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Schibsted Grotesk"/>
                <a:ea typeface="Schibsted Grotesk"/>
                <a:cs typeface="Schibsted Grotesk"/>
                <a:sym typeface="Schibsted Grotesk"/>
              </a:defRPr>
            </a:lvl1pPr>
            <a:lvl2pPr lvl="1" rtl="0">
              <a:lnSpc>
                <a:spcPct val="100000"/>
              </a:lnSpc>
              <a:spcBef>
                <a:spcPts val="0"/>
              </a:spcBef>
              <a:spcAft>
                <a:spcPts val="0"/>
              </a:spcAft>
              <a:buNone/>
              <a:defRPr>
                <a:latin typeface="Schibsted Grotesk"/>
                <a:ea typeface="Schibsted Grotesk"/>
                <a:cs typeface="Schibsted Grotesk"/>
                <a:sym typeface="Schibsted Grotesk"/>
              </a:defRPr>
            </a:lvl2pPr>
            <a:lvl3pPr lvl="2" rtl="0">
              <a:lnSpc>
                <a:spcPct val="100000"/>
              </a:lnSpc>
              <a:spcBef>
                <a:spcPts val="0"/>
              </a:spcBef>
              <a:spcAft>
                <a:spcPts val="0"/>
              </a:spcAft>
              <a:buNone/>
              <a:defRPr>
                <a:latin typeface="Schibsted Grotesk"/>
                <a:ea typeface="Schibsted Grotesk"/>
                <a:cs typeface="Schibsted Grotesk"/>
                <a:sym typeface="Schibsted Grotesk"/>
              </a:defRPr>
            </a:lvl3pPr>
            <a:lvl4pPr lvl="3" rtl="0">
              <a:lnSpc>
                <a:spcPct val="100000"/>
              </a:lnSpc>
              <a:spcBef>
                <a:spcPts val="0"/>
              </a:spcBef>
              <a:spcAft>
                <a:spcPts val="0"/>
              </a:spcAft>
              <a:buNone/>
              <a:defRPr>
                <a:latin typeface="Schibsted Grotesk"/>
                <a:ea typeface="Schibsted Grotesk"/>
                <a:cs typeface="Schibsted Grotesk"/>
                <a:sym typeface="Schibsted Grotesk"/>
              </a:defRPr>
            </a:lvl4pPr>
            <a:lvl5pPr lvl="4" rtl="0">
              <a:lnSpc>
                <a:spcPct val="100000"/>
              </a:lnSpc>
              <a:spcBef>
                <a:spcPts val="0"/>
              </a:spcBef>
              <a:spcAft>
                <a:spcPts val="0"/>
              </a:spcAft>
              <a:buNone/>
              <a:defRPr>
                <a:latin typeface="Schibsted Grotesk"/>
                <a:ea typeface="Schibsted Grotesk"/>
                <a:cs typeface="Schibsted Grotesk"/>
                <a:sym typeface="Schibsted Grotesk"/>
              </a:defRPr>
            </a:lvl5pPr>
            <a:lvl6pPr lvl="5" rtl="0">
              <a:lnSpc>
                <a:spcPct val="100000"/>
              </a:lnSpc>
              <a:spcBef>
                <a:spcPts val="0"/>
              </a:spcBef>
              <a:spcAft>
                <a:spcPts val="0"/>
              </a:spcAft>
              <a:buNone/>
              <a:defRPr>
                <a:latin typeface="Schibsted Grotesk"/>
                <a:ea typeface="Schibsted Grotesk"/>
                <a:cs typeface="Schibsted Grotesk"/>
                <a:sym typeface="Schibsted Grotesk"/>
              </a:defRPr>
            </a:lvl6pPr>
            <a:lvl7pPr lvl="6" rtl="0">
              <a:lnSpc>
                <a:spcPct val="100000"/>
              </a:lnSpc>
              <a:spcBef>
                <a:spcPts val="0"/>
              </a:spcBef>
              <a:spcAft>
                <a:spcPts val="0"/>
              </a:spcAft>
              <a:buNone/>
              <a:defRPr>
                <a:latin typeface="Schibsted Grotesk"/>
                <a:ea typeface="Schibsted Grotesk"/>
                <a:cs typeface="Schibsted Grotesk"/>
                <a:sym typeface="Schibsted Grotesk"/>
              </a:defRPr>
            </a:lvl7pPr>
            <a:lvl8pPr lvl="7" rtl="0">
              <a:lnSpc>
                <a:spcPct val="100000"/>
              </a:lnSpc>
              <a:spcBef>
                <a:spcPts val="0"/>
              </a:spcBef>
              <a:spcAft>
                <a:spcPts val="0"/>
              </a:spcAft>
              <a:buNone/>
              <a:defRPr>
                <a:latin typeface="Schibsted Grotesk"/>
                <a:ea typeface="Schibsted Grotesk"/>
                <a:cs typeface="Schibsted Grotesk"/>
                <a:sym typeface="Schibsted Grotesk"/>
              </a:defRPr>
            </a:lvl8pPr>
            <a:lvl9pPr lvl="8" rtl="0">
              <a:lnSpc>
                <a:spcPct val="100000"/>
              </a:lnSpc>
              <a:spcBef>
                <a:spcPts val="0"/>
              </a:spcBef>
              <a:spcAft>
                <a:spcPts val="0"/>
              </a:spcAft>
              <a:buNone/>
              <a:defRPr>
                <a:latin typeface="Schibsted Grotesk"/>
                <a:ea typeface="Schibsted Grotesk"/>
                <a:cs typeface="Schibsted Grotesk"/>
                <a:sym typeface="Schibsted Grotesk"/>
              </a:defRPr>
            </a:lvl9pPr>
          </a:lstStyle>
          <a:p>
            <a:endParaRPr/>
          </a:p>
        </p:txBody>
      </p:sp>
      <p:sp>
        <p:nvSpPr>
          <p:cNvPr id="122" name="Google Shape;122;p13"/>
          <p:cNvSpPr txBox="1">
            <a:spLocks noGrp="1"/>
          </p:cNvSpPr>
          <p:nvPr>
            <p:ph type="subTitle" idx="2"/>
          </p:nvPr>
        </p:nvSpPr>
        <p:spPr>
          <a:xfrm flipH="1">
            <a:off x="679250" y="2330448"/>
            <a:ext cx="2840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3" name="Google Shape;123;p13"/>
          <p:cNvSpPr txBox="1">
            <a:spLocks noGrp="1"/>
          </p:cNvSpPr>
          <p:nvPr>
            <p:ph type="title" idx="3" hasCustomPrompt="1"/>
          </p:nvPr>
        </p:nvSpPr>
        <p:spPr>
          <a:xfrm flipH="1">
            <a:off x="679238" y="3026888"/>
            <a:ext cx="665400" cy="59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4" name="Google Shape;124;p13"/>
          <p:cNvSpPr txBox="1">
            <a:spLocks noGrp="1"/>
          </p:cNvSpPr>
          <p:nvPr>
            <p:ph type="subTitle" idx="4"/>
          </p:nvPr>
        </p:nvSpPr>
        <p:spPr>
          <a:xfrm flipH="1">
            <a:off x="679248" y="3760989"/>
            <a:ext cx="2840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Schibsted Grotesk"/>
                <a:ea typeface="Schibsted Grotesk"/>
                <a:cs typeface="Schibsted Grotesk"/>
                <a:sym typeface="Schibsted Grotesk"/>
              </a:defRPr>
            </a:lvl1pPr>
            <a:lvl2pPr lvl="1" rtl="0">
              <a:lnSpc>
                <a:spcPct val="100000"/>
              </a:lnSpc>
              <a:spcBef>
                <a:spcPts val="0"/>
              </a:spcBef>
              <a:spcAft>
                <a:spcPts val="0"/>
              </a:spcAft>
              <a:buNone/>
              <a:defRPr>
                <a:latin typeface="Schibsted Grotesk"/>
                <a:ea typeface="Schibsted Grotesk"/>
                <a:cs typeface="Schibsted Grotesk"/>
                <a:sym typeface="Schibsted Grotesk"/>
              </a:defRPr>
            </a:lvl2pPr>
            <a:lvl3pPr lvl="2" rtl="0">
              <a:lnSpc>
                <a:spcPct val="100000"/>
              </a:lnSpc>
              <a:spcBef>
                <a:spcPts val="0"/>
              </a:spcBef>
              <a:spcAft>
                <a:spcPts val="0"/>
              </a:spcAft>
              <a:buNone/>
              <a:defRPr>
                <a:latin typeface="Schibsted Grotesk"/>
                <a:ea typeface="Schibsted Grotesk"/>
                <a:cs typeface="Schibsted Grotesk"/>
                <a:sym typeface="Schibsted Grotesk"/>
              </a:defRPr>
            </a:lvl3pPr>
            <a:lvl4pPr lvl="3" rtl="0">
              <a:lnSpc>
                <a:spcPct val="100000"/>
              </a:lnSpc>
              <a:spcBef>
                <a:spcPts val="0"/>
              </a:spcBef>
              <a:spcAft>
                <a:spcPts val="0"/>
              </a:spcAft>
              <a:buNone/>
              <a:defRPr>
                <a:latin typeface="Schibsted Grotesk"/>
                <a:ea typeface="Schibsted Grotesk"/>
                <a:cs typeface="Schibsted Grotesk"/>
                <a:sym typeface="Schibsted Grotesk"/>
              </a:defRPr>
            </a:lvl4pPr>
            <a:lvl5pPr lvl="4" rtl="0">
              <a:lnSpc>
                <a:spcPct val="100000"/>
              </a:lnSpc>
              <a:spcBef>
                <a:spcPts val="0"/>
              </a:spcBef>
              <a:spcAft>
                <a:spcPts val="0"/>
              </a:spcAft>
              <a:buNone/>
              <a:defRPr>
                <a:latin typeface="Schibsted Grotesk"/>
                <a:ea typeface="Schibsted Grotesk"/>
                <a:cs typeface="Schibsted Grotesk"/>
                <a:sym typeface="Schibsted Grotesk"/>
              </a:defRPr>
            </a:lvl5pPr>
            <a:lvl6pPr lvl="5" rtl="0">
              <a:lnSpc>
                <a:spcPct val="100000"/>
              </a:lnSpc>
              <a:spcBef>
                <a:spcPts val="0"/>
              </a:spcBef>
              <a:spcAft>
                <a:spcPts val="0"/>
              </a:spcAft>
              <a:buNone/>
              <a:defRPr>
                <a:latin typeface="Schibsted Grotesk"/>
                <a:ea typeface="Schibsted Grotesk"/>
                <a:cs typeface="Schibsted Grotesk"/>
                <a:sym typeface="Schibsted Grotesk"/>
              </a:defRPr>
            </a:lvl6pPr>
            <a:lvl7pPr lvl="6" rtl="0">
              <a:lnSpc>
                <a:spcPct val="100000"/>
              </a:lnSpc>
              <a:spcBef>
                <a:spcPts val="0"/>
              </a:spcBef>
              <a:spcAft>
                <a:spcPts val="0"/>
              </a:spcAft>
              <a:buNone/>
              <a:defRPr>
                <a:latin typeface="Schibsted Grotesk"/>
                <a:ea typeface="Schibsted Grotesk"/>
                <a:cs typeface="Schibsted Grotesk"/>
                <a:sym typeface="Schibsted Grotesk"/>
              </a:defRPr>
            </a:lvl7pPr>
            <a:lvl8pPr lvl="7" rtl="0">
              <a:lnSpc>
                <a:spcPct val="100000"/>
              </a:lnSpc>
              <a:spcBef>
                <a:spcPts val="0"/>
              </a:spcBef>
              <a:spcAft>
                <a:spcPts val="0"/>
              </a:spcAft>
              <a:buNone/>
              <a:defRPr>
                <a:latin typeface="Schibsted Grotesk"/>
                <a:ea typeface="Schibsted Grotesk"/>
                <a:cs typeface="Schibsted Grotesk"/>
                <a:sym typeface="Schibsted Grotesk"/>
              </a:defRPr>
            </a:lvl8pPr>
            <a:lvl9pPr lvl="8" rtl="0">
              <a:lnSpc>
                <a:spcPct val="100000"/>
              </a:lnSpc>
              <a:spcBef>
                <a:spcPts val="0"/>
              </a:spcBef>
              <a:spcAft>
                <a:spcPts val="0"/>
              </a:spcAft>
              <a:buNone/>
              <a:defRPr>
                <a:latin typeface="Schibsted Grotesk"/>
                <a:ea typeface="Schibsted Grotesk"/>
                <a:cs typeface="Schibsted Grotesk"/>
                <a:sym typeface="Schibsted Grotesk"/>
              </a:defRPr>
            </a:lvl9pPr>
          </a:lstStyle>
          <a:p>
            <a:endParaRPr/>
          </a:p>
        </p:txBody>
      </p:sp>
      <p:sp>
        <p:nvSpPr>
          <p:cNvPr id="125" name="Google Shape;125;p13"/>
          <p:cNvSpPr txBox="1">
            <a:spLocks noGrp="1"/>
          </p:cNvSpPr>
          <p:nvPr>
            <p:ph type="subTitle" idx="5"/>
          </p:nvPr>
        </p:nvSpPr>
        <p:spPr>
          <a:xfrm flipH="1">
            <a:off x="679250" y="4081163"/>
            <a:ext cx="2840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6" name="Google Shape;126;p13"/>
          <p:cNvSpPr txBox="1">
            <a:spLocks noGrp="1"/>
          </p:cNvSpPr>
          <p:nvPr>
            <p:ph type="title" idx="6" hasCustomPrompt="1"/>
          </p:nvPr>
        </p:nvSpPr>
        <p:spPr>
          <a:xfrm>
            <a:off x="4736125" y="1266400"/>
            <a:ext cx="665400" cy="59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27" name="Google Shape;127;p13"/>
          <p:cNvSpPr txBox="1">
            <a:spLocks noGrp="1"/>
          </p:cNvSpPr>
          <p:nvPr>
            <p:ph type="subTitle" idx="7"/>
          </p:nvPr>
        </p:nvSpPr>
        <p:spPr>
          <a:xfrm>
            <a:off x="4736125" y="2006850"/>
            <a:ext cx="2840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Schibsted Grotesk"/>
                <a:ea typeface="Schibsted Grotesk"/>
                <a:cs typeface="Schibsted Grotesk"/>
                <a:sym typeface="Schibsted Grotesk"/>
              </a:defRPr>
            </a:lvl1pPr>
            <a:lvl2pPr lvl="1" rtl="0">
              <a:lnSpc>
                <a:spcPct val="100000"/>
              </a:lnSpc>
              <a:spcBef>
                <a:spcPts val="0"/>
              </a:spcBef>
              <a:spcAft>
                <a:spcPts val="0"/>
              </a:spcAft>
              <a:buNone/>
              <a:defRPr>
                <a:latin typeface="Schibsted Grotesk"/>
                <a:ea typeface="Schibsted Grotesk"/>
                <a:cs typeface="Schibsted Grotesk"/>
                <a:sym typeface="Schibsted Grotesk"/>
              </a:defRPr>
            </a:lvl2pPr>
            <a:lvl3pPr lvl="2" rtl="0">
              <a:lnSpc>
                <a:spcPct val="100000"/>
              </a:lnSpc>
              <a:spcBef>
                <a:spcPts val="0"/>
              </a:spcBef>
              <a:spcAft>
                <a:spcPts val="0"/>
              </a:spcAft>
              <a:buNone/>
              <a:defRPr>
                <a:latin typeface="Schibsted Grotesk"/>
                <a:ea typeface="Schibsted Grotesk"/>
                <a:cs typeface="Schibsted Grotesk"/>
                <a:sym typeface="Schibsted Grotesk"/>
              </a:defRPr>
            </a:lvl3pPr>
            <a:lvl4pPr lvl="3" rtl="0">
              <a:lnSpc>
                <a:spcPct val="100000"/>
              </a:lnSpc>
              <a:spcBef>
                <a:spcPts val="0"/>
              </a:spcBef>
              <a:spcAft>
                <a:spcPts val="0"/>
              </a:spcAft>
              <a:buNone/>
              <a:defRPr>
                <a:latin typeface="Schibsted Grotesk"/>
                <a:ea typeface="Schibsted Grotesk"/>
                <a:cs typeface="Schibsted Grotesk"/>
                <a:sym typeface="Schibsted Grotesk"/>
              </a:defRPr>
            </a:lvl4pPr>
            <a:lvl5pPr lvl="4" rtl="0">
              <a:lnSpc>
                <a:spcPct val="100000"/>
              </a:lnSpc>
              <a:spcBef>
                <a:spcPts val="0"/>
              </a:spcBef>
              <a:spcAft>
                <a:spcPts val="0"/>
              </a:spcAft>
              <a:buNone/>
              <a:defRPr>
                <a:latin typeface="Schibsted Grotesk"/>
                <a:ea typeface="Schibsted Grotesk"/>
                <a:cs typeface="Schibsted Grotesk"/>
                <a:sym typeface="Schibsted Grotesk"/>
              </a:defRPr>
            </a:lvl5pPr>
            <a:lvl6pPr lvl="5" rtl="0">
              <a:lnSpc>
                <a:spcPct val="100000"/>
              </a:lnSpc>
              <a:spcBef>
                <a:spcPts val="0"/>
              </a:spcBef>
              <a:spcAft>
                <a:spcPts val="0"/>
              </a:spcAft>
              <a:buNone/>
              <a:defRPr>
                <a:latin typeface="Schibsted Grotesk"/>
                <a:ea typeface="Schibsted Grotesk"/>
                <a:cs typeface="Schibsted Grotesk"/>
                <a:sym typeface="Schibsted Grotesk"/>
              </a:defRPr>
            </a:lvl6pPr>
            <a:lvl7pPr lvl="6" rtl="0">
              <a:lnSpc>
                <a:spcPct val="100000"/>
              </a:lnSpc>
              <a:spcBef>
                <a:spcPts val="0"/>
              </a:spcBef>
              <a:spcAft>
                <a:spcPts val="0"/>
              </a:spcAft>
              <a:buNone/>
              <a:defRPr>
                <a:latin typeface="Schibsted Grotesk"/>
                <a:ea typeface="Schibsted Grotesk"/>
                <a:cs typeface="Schibsted Grotesk"/>
                <a:sym typeface="Schibsted Grotesk"/>
              </a:defRPr>
            </a:lvl7pPr>
            <a:lvl8pPr lvl="7" rtl="0">
              <a:lnSpc>
                <a:spcPct val="100000"/>
              </a:lnSpc>
              <a:spcBef>
                <a:spcPts val="0"/>
              </a:spcBef>
              <a:spcAft>
                <a:spcPts val="0"/>
              </a:spcAft>
              <a:buNone/>
              <a:defRPr>
                <a:latin typeface="Schibsted Grotesk"/>
                <a:ea typeface="Schibsted Grotesk"/>
                <a:cs typeface="Schibsted Grotesk"/>
                <a:sym typeface="Schibsted Grotesk"/>
              </a:defRPr>
            </a:lvl8pPr>
            <a:lvl9pPr lvl="8" rtl="0">
              <a:lnSpc>
                <a:spcPct val="100000"/>
              </a:lnSpc>
              <a:spcBef>
                <a:spcPts val="0"/>
              </a:spcBef>
              <a:spcAft>
                <a:spcPts val="0"/>
              </a:spcAft>
              <a:buNone/>
              <a:defRPr>
                <a:latin typeface="Schibsted Grotesk"/>
                <a:ea typeface="Schibsted Grotesk"/>
                <a:cs typeface="Schibsted Grotesk"/>
                <a:sym typeface="Schibsted Grotesk"/>
              </a:defRPr>
            </a:lvl9pPr>
          </a:lstStyle>
          <a:p>
            <a:endParaRPr/>
          </a:p>
        </p:txBody>
      </p:sp>
      <p:sp>
        <p:nvSpPr>
          <p:cNvPr id="128" name="Google Shape;128;p13"/>
          <p:cNvSpPr txBox="1">
            <a:spLocks noGrp="1"/>
          </p:cNvSpPr>
          <p:nvPr>
            <p:ph type="subTitle" idx="8"/>
          </p:nvPr>
        </p:nvSpPr>
        <p:spPr>
          <a:xfrm>
            <a:off x="4736126" y="2330458"/>
            <a:ext cx="2840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9" name="Google Shape;129;p13"/>
          <p:cNvSpPr txBox="1">
            <a:spLocks noGrp="1"/>
          </p:cNvSpPr>
          <p:nvPr>
            <p:ph type="title" idx="9" hasCustomPrompt="1"/>
          </p:nvPr>
        </p:nvSpPr>
        <p:spPr>
          <a:xfrm>
            <a:off x="4736125" y="3026888"/>
            <a:ext cx="665400" cy="59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30" name="Google Shape;130;p13"/>
          <p:cNvSpPr txBox="1">
            <a:spLocks noGrp="1"/>
          </p:cNvSpPr>
          <p:nvPr>
            <p:ph type="subTitle" idx="13"/>
          </p:nvPr>
        </p:nvSpPr>
        <p:spPr>
          <a:xfrm>
            <a:off x="4736125" y="3760989"/>
            <a:ext cx="2840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Schibsted Grotesk"/>
                <a:ea typeface="Schibsted Grotesk"/>
                <a:cs typeface="Schibsted Grotesk"/>
                <a:sym typeface="Schibsted Grotesk"/>
              </a:defRPr>
            </a:lvl1pPr>
            <a:lvl2pPr lvl="1" rtl="0">
              <a:lnSpc>
                <a:spcPct val="100000"/>
              </a:lnSpc>
              <a:spcBef>
                <a:spcPts val="0"/>
              </a:spcBef>
              <a:spcAft>
                <a:spcPts val="0"/>
              </a:spcAft>
              <a:buNone/>
              <a:defRPr>
                <a:latin typeface="Schibsted Grotesk"/>
                <a:ea typeface="Schibsted Grotesk"/>
                <a:cs typeface="Schibsted Grotesk"/>
                <a:sym typeface="Schibsted Grotesk"/>
              </a:defRPr>
            </a:lvl2pPr>
            <a:lvl3pPr lvl="2" rtl="0">
              <a:lnSpc>
                <a:spcPct val="100000"/>
              </a:lnSpc>
              <a:spcBef>
                <a:spcPts val="0"/>
              </a:spcBef>
              <a:spcAft>
                <a:spcPts val="0"/>
              </a:spcAft>
              <a:buNone/>
              <a:defRPr>
                <a:latin typeface="Schibsted Grotesk"/>
                <a:ea typeface="Schibsted Grotesk"/>
                <a:cs typeface="Schibsted Grotesk"/>
                <a:sym typeface="Schibsted Grotesk"/>
              </a:defRPr>
            </a:lvl3pPr>
            <a:lvl4pPr lvl="3" rtl="0">
              <a:lnSpc>
                <a:spcPct val="100000"/>
              </a:lnSpc>
              <a:spcBef>
                <a:spcPts val="0"/>
              </a:spcBef>
              <a:spcAft>
                <a:spcPts val="0"/>
              </a:spcAft>
              <a:buNone/>
              <a:defRPr>
                <a:latin typeface="Schibsted Grotesk"/>
                <a:ea typeface="Schibsted Grotesk"/>
                <a:cs typeface="Schibsted Grotesk"/>
                <a:sym typeface="Schibsted Grotesk"/>
              </a:defRPr>
            </a:lvl4pPr>
            <a:lvl5pPr lvl="4" rtl="0">
              <a:lnSpc>
                <a:spcPct val="100000"/>
              </a:lnSpc>
              <a:spcBef>
                <a:spcPts val="0"/>
              </a:spcBef>
              <a:spcAft>
                <a:spcPts val="0"/>
              </a:spcAft>
              <a:buNone/>
              <a:defRPr>
                <a:latin typeface="Schibsted Grotesk"/>
                <a:ea typeface="Schibsted Grotesk"/>
                <a:cs typeface="Schibsted Grotesk"/>
                <a:sym typeface="Schibsted Grotesk"/>
              </a:defRPr>
            </a:lvl5pPr>
            <a:lvl6pPr lvl="5" rtl="0">
              <a:lnSpc>
                <a:spcPct val="100000"/>
              </a:lnSpc>
              <a:spcBef>
                <a:spcPts val="0"/>
              </a:spcBef>
              <a:spcAft>
                <a:spcPts val="0"/>
              </a:spcAft>
              <a:buNone/>
              <a:defRPr>
                <a:latin typeface="Schibsted Grotesk"/>
                <a:ea typeface="Schibsted Grotesk"/>
                <a:cs typeface="Schibsted Grotesk"/>
                <a:sym typeface="Schibsted Grotesk"/>
              </a:defRPr>
            </a:lvl6pPr>
            <a:lvl7pPr lvl="6" rtl="0">
              <a:lnSpc>
                <a:spcPct val="100000"/>
              </a:lnSpc>
              <a:spcBef>
                <a:spcPts val="0"/>
              </a:spcBef>
              <a:spcAft>
                <a:spcPts val="0"/>
              </a:spcAft>
              <a:buNone/>
              <a:defRPr>
                <a:latin typeface="Schibsted Grotesk"/>
                <a:ea typeface="Schibsted Grotesk"/>
                <a:cs typeface="Schibsted Grotesk"/>
                <a:sym typeface="Schibsted Grotesk"/>
              </a:defRPr>
            </a:lvl7pPr>
            <a:lvl8pPr lvl="7" rtl="0">
              <a:lnSpc>
                <a:spcPct val="100000"/>
              </a:lnSpc>
              <a:spcBef>
                <a:spcPts val="0"/>
              </a:spcBef>
              <a:spcAft>
                <a:spcPts val="0"/>
              </a:spcAft>
              <a:buNone/>
              <a:defRPr>
                <a:latin typeface="Schibsted Grotesk"/>
                <a:ea typeface="Schibsted Grotesk"/>
                <a:cs typeface="Schibsted Grotesk"/>
                <a:sym typeface="Schibsted Grotesk"/>
              </a:defRPr>
            </a:lvl8pPr>
            <a:lvl9pPr lvl="8" rtl="0">
              <a:lnSpc>
                <a:spcPct val="100000"/>
              </a:lnSpc>
              <a:spcBef>
                <a:spcPts val="0"/>
              </a:spcBef>
              <a:spcAft>
                <a:spcPts val="0"/>
              </a:spcAft>
              <a:buNone/>
              <a:defRPr>
                <a:latin typeface="Schibsted Grotesk"/>
                <a:ea typeface="Schibsted Grotesk"/>
                <a:cs typeface="Schibsted Grotesk"/>
                <a:sym typeface="Schibsted Grotesk"/>
              </a:defRPr>
            </a:lvl9pPr>
          </a:lstStyle>
          <a:p>
            <a:endParaRPr/>
          </a:p>
        </p:txBody>
      </p:sp>
      <p:sp>
        <p:nvSpPr>
          <p:cNvPr id="131" name="Google Shape;131;p13"/>
          <p:cNvSpPr txBox="1">
            <a:spLocks noGrp="1"/>
          </p:cNvSpPr>
          <p:nvPr>
            <p:ph type="subTitle" idx="14"/>
          </p:nvPr>
        </p:nvSpPr>
        <p:spPr>
          <a:xfrm>
            <a:off x="4736126" y="4081163"/>
            <a:ext cx="2840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32" name="Google Shape;132;p13"/>
          <p:cNvSpPr txBox="1">
            <a:spLocks noGrp="1"/>
          </p:cNvSpPr>
          <p:nvPr>
            <p:ph type="title" idx="15"/>
          </p:nvPr>
        </p:nvSpPr>
        <p:spPr>
          <a:xfrm>
            <a:off x="713250" y="560425"/>
            <a:ext cx="7717500" cy="551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000"/>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133" name="Google Shape;133;p13"/>
          <p:cNvSpPr/>
          <p:nvPr/>
        </p:nvSpPr>
        <p:spPr>
          <a:xfrm>
            <a:off x="-162843" y="4488222"/>
            <a:ext cx="1161042" cy="1040883"/>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 name="Google Shape;134;p13"/>
          <p:cNvSpPr/>
          <p:nvPr/>
        </p:nvSpPr>
        <p:spPr>
          <a:xfrm rot="-3427751" flipH="1">
            <a:off x="7609846" y="-952509"/>
            <a:ext cx="1835821" cy="2651455"/>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 name="Google Shape;135;p13"/>
          <p:cNvSpPr/>
          <p:nvPr/>
        </p:nvSpPr>
        <p:spPr>
          <a:xfrm rot="1650678">
            <a:off x="7930195" y="-623996"/>
            <a:ext cx="1579089" cy="1415672"/>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 name="Google Shape;136;p13"/>
          <p:cNvSpPr/>
          <p:nvPr/>
        </p:nvSpPr>
        <p:spPr>
          <a:xfrm>
            <a:off x="8363351" y="1076352"/>
            <a:ext cx="328825" cy="447399"/>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 name="Google Shape;137;p13"/>
          <p:cNvSpPr/>
          <p:nvPr/>
        </p:nvSpPr>
        <p:spPr>
          <a:xfrm>
            <a:off x="8654382" y="1151925"/>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92"/>
        <p:cNvGrpSpPr/>
        <p:nvPr/>
      </p:nvGrpSpPr>
      <p:grpSpPr>
        <a:xfrm>
          <a:off x="0" y="0"/>
          <a:ext cx="0" cy="0"/>
          <a:chOff x="0" y="0"/>
          <a:chExt cx="0" cy="0"/>
        </a:xfrm>
      </p:grpSpPr>
      <p:sp>
        <p:nvSpPr>
          <p:cNvPr id="193" name="Google Shape;193;p18"/>
          <p:cNvSpPr txBox="1">
            <a:spLocks noGrp="1"/>
          </p:cNvSpPr>
          <p:nvPr>
            <p:ph type="title"/>
          </p:nvPr>
        </p:nvSpPr>
        <p:spPr>
          <a:xfrm>
            <a:off x="2677050" y="1374013"/>
            <a:ext cx="3789900" cy="1329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000">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4" name="Google Shape;194;p18"/>
          <p:cNvSpPr txBox="1">
            <a:spLocks noGrp="1"/>
          </p:cNvSpPr>
          <p:nvPr>
            <p:ph type="body" idx="1"/>
          </p:nvPr>
        </p:nvSpPr>
        <p:spPr>
          <a:xfrm>
            <a:off x="2677050" y="2880438"/>
            <a:ext cx="3789900" cy="9927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Font typeface="Montserrat"/>
              <a:buChar char="●"/>
              <a:defRPr sz="1600"/>
            </a:lvl1pPr>
            <a:lvl2pPr marL="914400" lvl="1" indent="-317500" rtl="0">
              <a:spcBef>
                <a:spcPts val="0"/>
              </a:spcBef>
              <a:spcAft>
                <a:spcPts val="0"/>
              </a:spcAft>
              <a:buSzPts val="1400"/>
              <a:buFont typeface="Montserrat"/>
              <a:buChar char="○"/>
              <a:defRPr>
                <a:latin typeface="Montserrat"/>
                <a:ea typeface="Montserrat"/>
                <a:cs typeface="Montserrat"/>
                <a:sym typeface="Montserrat"/>
              </a:defRPr>
            </a:lvl2pPr>
            <a:lvl3pPr marL="1371600" lvl="2" indent="-317500" rtl="0">
              <a:spcBef>
                <a:spcPts val="0"/>
              </a:spcBef>
              <a:spcAft>
                <a:spcPts val="0"/>
              </a:spcAft>
              <a:buSzPts val="1400"/>
              <a:buFont typeface="Montserrat"/>
              <a:buChar char="■"/>
              <a:defRPr>
                <a:latin typeface="Montserrat"/>
                <a:ea typeface="Montserrat"/>
                <a:cs typeface="Montserrat"/>
                <a:sym typeface="Montserrat"/>
              </a:defRPr>
            </a:lvl3pPr>
            <a:lvl4pPr marL="1828800" lvl="3" indent="-317500" rtl="0">
              <a:spcBef>
                <a:spcPts val="0"/>
              </a:spcBef>
              <a:spcAft>
                <a:spcPts val="0"/>
              </a:spcAft>
              <a:buSzPts val="1400"/>
              <a:buFont typeface="Montserrat"/>
              <a:buChar char="●"/>
              <a:defRPr>
                <a:latin typeface="Montserrat"/>
                <a:ea typeface="Montserrat"/>
                <a:cs typeface="Montserrat"/>
                <a:sym typeface="Montserrat"/>
              </a:defRPr>
            </a:lvl4pPr>
            <a:lvl5pPr marL="2286000" lvl="4" indent="-317500" rtl="0">
              <a:spcBef>
                <a:spcPts val="0"/>
              </a:spcBef>
              <a:spcAft>
                <a:spcPts val="0"/>
              </a:spcAft>
              <a:buSzPts val="1400"/>
              <a:buFont typeface="Montserrat"/>
              <a:buChar char="○"/>
              <a:defRPr>
                <a:latin typeface="Montserrat"/>
                <a:ea typeface="Montserrat"/>
                <a:cs typeface="Montserrat"/>
                <a:sym typeface="Montserrat"/>
              </a:defRPr>
            </a:lvl5pPr>
            <a:lvl6pPr marL="2743200" lvl="5" indent="-317500" rtl="0">
              <a:spcBef>
                <a:spcPts val="0"/>
              </a:spcBef>
              <a:spcAft>
                <a:spcPts val="0"/>
              </a:spcAft>
              <a:buSzPts val="1400"/>
              <a:buFont typeface="Montserrat"/>
              <a:buChar char="■"/>
              <a:defRPr>
                <a:latin typeface="Montserrat"/>
                <a:ea typeface="Montserrat"/>
                <a:cs typeface="Montserrat"/>
                <a:sym typeface="Montserrat"/>
              </a:defRPr>
            </a:lvl6pPr>
            <a:lvl7pPr marL="3200400" lvl="6" indent="-317500" rtl="0">
              <a:spcBef>
                <a:spcPts val="0"/>
              </a:spcBef>
              <a:spcAft>
                <a:spcPts val="0"/>
              </a:spcAft>
              <a:buSzPts val="1400"/>
              <a:buFont typeface="Montserrat"/>
              <a:buChar char="●"/>
              <a:defRPr>
                <a:latin typeface="Montserrat"/>
                <a:ea typeface="Montserrat"/>
                <a:cs typeface="Montserrat"/>
                <a:sym typeface="Montserrat"/>
              </a:defRPr>
            </a:lvl7pPr>
            <a:lvl8pPr marL="3657600" lvl="7" indent="-317500" rtl="0">
              <a:spcBef>
                <a:spcPts val="0"/>
              </a:spcBef>
              <a:spcAft>
                <a:spcPts val="0"/>
              </a:spcAft>
              <a:buSzPts val="1400"/>
              <a:buFont typeface="Montserrat"/>
              <a:buChar char="○"/>
              <a:defRPr>
                <a:latin typeface="Montserrat"/>
                <a:ea typeface="Montserrat"/>
                <a:cs typeface="Montserrat"/>
                <a:sym typeface="Montserrat"/>
              </a:defRPr>
            </a:lvl8pPr>
            <a:lvl9pPr marL="4114800" lvl="8" indent="-317500" rtl="0">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
        <p:nvSpPr>
          <p:cNvPr id="195" name="Google Shape;195;p18"/>
          <p:cNvSpPr/>
          <p:nvPr/>
        </p:nvSpPr>
        <p:spPr>
          <a:xfrm rot="975413">
            <a:off x="-435916" y="126192"/>
            <a:ext cx="1835820" cy="2651453"/>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6" name="Google Shape;196;p18"/>
          <p:cNvSpPr/>
          <p:nvPr/>
        </p:nvSpPr>
        <p:spPr>
          <a:xfrm flipH="1">
            <a:off x="-624914" y="-711250"/>
            <a:ext cx="2731680" cy="2738160"/>
          </a:xfrm>
          <a:custGeom>
            <a:avLst/>
            <a:gdLst/>
            <a:ahLst/>
            <a:cxnLst/>
            <a:rect l="l" t="t" r="r" b="b"/>
            <a:pathLst>
              <a:path w="7588" h="7606" extrusionOk="0">
                <a:moveTo>
                  <a:pt x="7160" y="2360"/>
                </a:moveTo>
                <a:cubicBezTo>
                  <a:pt x="6798" y="1581"/>
                  <a:pt x="6212" y="894"/>
                  <a:pt x="5457" y="483"/>
                </a:cubicBezTo>
                <a:cubicBezTo>
                  <a:pt x="4703" y="71"/>
                  <a:pt x="3815" y="-49"/>
                  <a:pt x="2959" y="17"/>
                </a:cubicBezTo>
                <a:cubicBezTo>
                  <a:pt x="2103" y="84"/>
                  <a:pt x="1226" y="354"/>
                  <a:pt x="625" y="968"/>
                </a:cubicBezTo>
                <a:cubicBezTo>
                  <a:pt x="25" y="1582"/>
                  <a:pt x="-216" y="2593"/>
                  <a:pt x="227" y="3328"/>
                </a:cubicBezTo>
                <a:cubicBezTo>
                  <a:pt x="581" y="3915"/>
                  <a:pt x="1261" y="4208"/>
                  <a:pt x="1904" y="4447"/>
                </a:cubicBezTo>
                <a:cubicBezTo>
                  <a:pt x="2546" y="4686"/>
                  <a:pt x="3232" y="4934"/>
                  <a:pt x="3648" y="5479"/>
                </a:cubicBezTo>
                <a:cubicBezTo>
                  <a:pt x="4056" y="6015"/>
                  <a:pt x="4142" y="6768"/>
                  <a:pt x="4636" y="7226"/>
                </a:cubicBezTo>
                <a:cubicBezTo>
                  <a:pt x="5236" y="7783"/>
                  <a:pt x="6529" y="7763"/>
                  <a:pt x="6874" y="6930"/>
                </a:cubicBezTo>
                <a:cubicBezTo>
                  <a:pt x="7054" y="6494"/>
                  <a:pt x="7282" y="6087"/>
                  <a:pt x="7410" y="5630"/>
                </a:cubicBezTo>
                <a:cubicBezTo>
                  <a:pt x="7552" y="5126"/>
                  <a:pt x="7609" y="4599"/>
                  <a:pt x="7581" y="4076"/>
                </a:cubicBezTo>
                <a:cubicBezTo>
                  <a:pt x="7550" y="3485"/>
                  <a:pt x="7410" y="2898"/>
                  <a:pt x="7160" y="236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 name="Google Shape;197;p18"/>
          <p:cNvSpPr/>
          <p:nvPr/>
        </p:nvSpPr>
        <p:spPr>
          <a:xfrm>
            <a:off x="8198635" y="4104690"/>
            <a:ext cx="945366" cy="1286250"/>
          </a:xfrm>
          <a:custGeom>
            <a:avLst/>
            <a:gdLst/>
            <a:ahLst/>
            <a:cxnLst/>
            <a:rect l="l" t="t" r="r" b="b"/>
            <a:pathLst>
              <a:path w="660" h="898" extrusionOk="0">
                <a:moveTo>
                  <a:pt x="60" y="757"/>
                </a:moveTo>
                <a:cubicBezTo>
                  <a:pt x="123" y="854"/>
                  <a:pt x="244" y="916"/>
                  <a:pt x="357" y="893"/>
                </a:cubicBezTo>
                <a:cubicBezTo>
                  <a:pt x="487" y="867"/>
                  <a:pt x="575" y="741"/>
                  <a:pt x="619" y="616"/>
                </a:cubicBezTo>
                <a:cubicBezTo>
                  <a:pt x="661" y="498"/>
                  <a:pt x="676" y="367"/>
                  <a:pt x="638" y="248"/>
                </a:cubicBezTo>
                <a:cubicBezTo>
                  <a:pt x="572" y="43"/>
                  <a:pt x="288" y="-101"/>
                  <a:pt x="122" y="87"/>
                </a:cubicBezTo>
                <a:cubicBezTo>
                  <a:pt x="-9" y="235"/>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 name="Google Shape;198;p18"/>
          <p:cNvSpPr/>
          <p:nvPr/>
        </p:nvSpPr>
        <p:spPr>
          <a:xfrm>
            <a:off x="7652493" y="4659450"/>
            <a:ext cx="398901" cy="369598"/>
          </a:xfrm>
          <a:custGeom>
            <a:avLst/>
            <a:gdLst/>
            <a:ahLst/>
            <a:cxnLst/>
            <a:rect l="l" t="t" r="r" b="b"/>
            <a:pathLst>
              <a:path w="640" h="593" extrusionOk="0">
                <a:moveTo>
                  <a:pt x="33" y="322"/>
                </a:moveTo>
                <a:cubicBezTo>
                  <a:pt x="-7" y="399"/>
                  <a:pt x="-20" y="508"/>
                  <a:pt x="47" y="563"/>
                </a:cubicBezTo>
                <a:cubicBezTo>
                  <a:pt x="110" y="614"/>
                  <a:pt x="202" y="591"/>
                  <a:pt x="278" y="563"/>
                </a:cubicBezTo>
                <a:cubicBezTo>
                  <a:pt x="377" y="526"/>
                  <a:pt x="478" y="484"/>
                  <a:pt x="553" y="410"/>
                </a:cubicBezTo>
                <a:cubicBezTo>
                  <a:pt x="672" y="291"/>
                  <a:pt x="690" y="7"/>
                  <a:pt x="464" y="0"/>
                </a:cubicBezTo>
                <a:cubicBezTo>
                  <a:pt x="318" y="-4"/>
                  <a:pt x="94" y="203"/>
                  <a:pt x="33" y="32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 name="Google Shape;199;p18"/>
          <p:cNvSpPr/>
          <p:nvPr/>
        </p:nvSpPr>
        <p:spPr>
          <a:xfrm>
            <a:off x="665400" y="3873150"/>
            <a:ext cx="495658" cy="674396"/>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0" name="Google Shape;200;p18"/>
          <p:cNvSpPr/>
          <p:nvPr/>
        </p:nvSpPr>
        <p:spPr>
          <a:xfrm>
            <a:off x="7" y="4050922"/>
            <a:ext cx="1161042" cy="1040883"/>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1" name="Google Shape;201;p18"/>
          <p:cNvSpPr/>
          <p:nvPr/>
        </p:nvSpPr>
        <p:spPr>
          <a:xfrm rot="9509548">
            <a:off x="6889578" y="-700661"/>
            <a:ext cx="2594550" cy="2333173"/>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2" name="Google Shape;202;p18"/>
          <p:cNvSpPr/>
          <p:nvPr/>
        </p:nvSpPr>
        <p:spPr>
          <a:xfrm rot="-10563450">
            <a:off x="7948552" y="646949"/>
            <a:ext cx="1161042" cy="1040882"/>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3" name="Google Shape;203;p18"/>
          <p:cNvSpPr/>
          <p:nvPr/>
        </p:nvSpPr>
        <p:spPr>
          <a:xfrm>
            <a:off x="7224226" y="608277"/>
            <a:ext cx="328825" cy="447399"/>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4" name="Google Shape;204;p18"/>
          <p:cNvSpPr/>
          <p:nvPr/>
        </p:nvSpPr>
        <p:spPr>
          <a:xfrm>
            <a:off x="7515257" y="683850"/>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TITLE_ONLY_8">
    <p:spTree>
      <p:nvGrpSpPr>
        <p:cNvPr id="1" name="Shape 323"/>
        <p:cNvGrpSpPr/>
        <p:nvPr/>
      </p:nvGrpSpPr>
      <p:grpSpPr>
        <a:xfrm>
          <a:off x="0" y="0"/>
          <a:ext cx="0" cy="0"/>
          <a:chOff x="0" y="0"/>
          <a:chExt cx="0" cy="0"/>
        </a:xfrm>
      </p:grpSpPr>
      <p:sp>
        <p:nvSpPr>
          <p:cNvPr id="324" name="Google Shape;324;p29"/>
          <p:cNvSpPr txBox="1">
            <a:spLocks noGrp="1"/>
          </p:cNvSpPr>
          <p:nvPr>
            <p:ph type="title"/>
          </p:nvPr>
        </p:nvSpPr>
        <p:spPr>
          <a:xfrm>
            <a:off x="713225" y="544425"/>
            <a:ext cx="7717500" cy="56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5" name="Google Shape;325;p29"/>
          <p:cNvSpPr txBox="1">
            <a:spLocks noGrp="1"/>
          </p:cNvSpPr>
          <p:nvPr>
            <p:ph type="body" idx="1"/>
          </p:nvPr>
        </p:nvSpPr>
        <p:spPr>
          <a:xfrm>
            <a:off x="713225" y="1350800"/>
            <a:ext cx="5484900" cy="2858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326" name="Google Shape;326;p29"/>
          <p:cNvSpPr/>
          <p:nvPr/>
        </p:nvSpPr>
        <p:spPr>
          <a:xfrm>
            <a:off x="7471050" y="3560515"/>
            <a:ext cx="2032200" cy="2125080"/>
          </a:xfrm>
          <a:custGeom>
            <a:avLst/>
            <a:gdLst/>
            <a:ahLst/>
            <a:cxnLst/>
            <a:rect l="l" t="t" r="r" b="b"/>
            <a:pathLst>
              <a:path w="5645" h="5903" extrusionOk="0">
                <a:moveTo>
                  <a:pt x="3205" y="5702"/>
                </a:moveTo>
                <a:cubicBezTo>
                  <a:pt x="2982" y="5498"/>
                  <a:pt x="2900" y="5185"/>
                  <a:pt x="2846" y="4888"/>
                </a:cubicBezTo>
                <a:cubicBezTo>
                  <a:pt x="2792" y="4590"/>
                  <a:pt x="2753" y="4278"/>
                  <a:pt x="2586" y="4027"/>
                </a:cubicBezTo>
                <a:cubicBezTo>
                  <a:pt x="2133" y="3340"/>
                  <a:pt x="1046" y="3461"/>
                  <a:pt x="429" y="2916"/>
                </a:cubicBezTo>
                <a:cubicBezTo>
                  <a:pt x="-74" y="2472"/>
                  <a:pt x="-122" y="1650"/>
                  <a:pt x="219" y="1072"/>
                </a:cubicBezTo>
                <a:cubicBezTo>
                  <a:pt x="560" y="495"/>
                  <a:pt x="1211" y="150"/>
                  <a:pt x="1873" y="41"/>
                </a:cubicBezTo>
                <a:cubicBezTo>
                  <a:pt x="3104" y="-163"/>
                  <a:pt x="4430" y="414"/>
                  <a:pt x="5119" y="1455"/>
                </a:cubicBezTo>
                <a:cubicBezTo>
                  <a:pt x="5807" y="2496"/>
                  <a:pt x="5821" y="3942"/>
                  <a:pt x="5153" y="4995"/>
                </a:cubicBezTo>
                <a:cubicBezTo>
                  <a:pt x="4824" y="5512"/>
                  <a:pt x="3820" y="6268"/>
                  <a:pt x="3205" y="5702"/>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7" name="Google Shape;327;p29"/>
          <p:cNvSpPr/>
          <p:nvPr/>
        </p:nvSpPr>
        <p:spPr>
          <a:xfrm>
            <a:off x="8287707" y="3268050"/>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8" name="Google Shape;328;p29"/>
          <p:cNvSpPr/>
          <p:nvPr/>
        </p:nvSpPr>
        <p:spPr>
          <a:xfrm rot="975431">
            <a:off x="7934907" y="-375775"/>
            <a:ext cx="1267410" cy="1830552"/>
          </a:xfrm>
          <a:custGeom>
            <a:avLst/>
            <a:gdLst/>
            <a:ahLst/>
            <a:cxnLst/>
            <a:rect l="l" t="t" r="r" b="b"/>
            <a:pathLst>
              <a:path w="2746" h="3966" extrusionOk="0">
                <a:moveTo>
                  <a:pt x="18" y="1707"/>
                </a:moveTo>
                <a:cubicBezTo>
                  <a:pt x="-108" y="2584"/>
                  <a:pt x="422" y="3513"/>
                  <a:pt x="1242" y="3850"/>
                </a:cubicBezTo>
                <a:cubicBezTo>
                  <a:pt x="1540" y="3972"/>
                  <a:pt x="1888" y="4019"/>
                  <a:pt x="2181" y="3886"/>
                </a:cubicBezTo>
                <a:cubicBezTo>
                  <a:pt x="2475" y="3754"/>
                  <a:pt x="2681" y="3404"/>
                  <a:pt x="2576" y="3099"/>
                </a:cubicBezTo>
                <a:cubicBezTo>
                  <a:pt x="2482" y="2824"/>
                  <a:pt x="2176" y="2651"/>
                  <a:pt x="2123" y="2366"/>
                </a:cubicBezTo>
                <a:cubicBezTo>
                  <a:pt x="2086" y="2170"/>
                  <a:pt x="2182" y="1973"/>
                  <a:pt x="2301" y="1813"/>
                </a:cubicBezTo>
                <a:cubicBezTo>
                  <a:pt x="2420" y="1653"/>
                  <a:pt x="2566" y="1511"/>
                  <a:pt x="2655" y="1333"/>
                </a:cubicBezTo>
                <a:cubicBezTo>
                  <a:pt x="3008" y="628"/>
                  <a:pt x="2267" y="-162"/>
                  <a:pt x="1539" y="30"/>
                </a:cubicBezTo>
                <a:cubicBezTo>
                  <a:pt x="774" y="232"/>
                  <a:pt x="132" y="923"/>
                  <a:pt x="18" y="1707"/>
                </a:cubicBezTo>
                <a:close/>
              </a:path>
            </a:pathLst>
          </a:custGeom>
          <a:gradFill>
            <a:gsLst>
              <a:gs pos="0">
                <a:schemeClr val="lt1">
                  <a:alpha val="49690"/>
                </a:schemeClr>
              </a:gs>
              <a:gs pos="100000">
                <a:srgbClr val="0E3C44">
                  <a:alpha val="49690"/>
                </a:srgbClr>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9" name="Google Shape;329;p29"/>
          <p:cNvSpPr/>
          <p:nvPr/>
        </p:nvSpPr>
        <p:spPr>
          <a:xfrm flipH="1">
            <a:off x="7816494" y="-12366"/>
            <a:ext cx="554575" cy="754549"/>
          </a:xfrm>
          <a:custGeom>
            <a:avLst/>
            <a:gdLst/>
            <a:ahLst/>
            <a:cxnLst/>
            <a:rect l="l" t="t" r="r" b="b"/>
            <a:pathLst>
              <a:path w="660" h="898" extrusionOk="0">
                <a:moveTo>
                  <a:pt x="60" y="757"/>
                </a:moveTo>
                <a:cubicBezTo>
                  <a:pt x="123" y="854"/>
                  <a:pt x="244" y="916"/>
                  <a:pt x="357" y="893"/>
                </a:cubicBezTo>
                <a:cubicBezTo>
                  <a:pt x="487" y="867"/>
                  <a:pt x="575" y="741"/>
                  <a:pt x="619" y="616"/>
                </a:cubicBezTo>
                <a:cubicBezTo>
                  <a:pt x="661" y="498"/>
                  <a:pt x="676" y="367"/>
                  <a:pt x="638" y="248"/>
                </a:cubicBezTo>
                <a:cubicBezTo>
                  <a:pt x="572" y="43"/>
                  <a:pt x="288" y="-101"/>
                  <a:pt x="122" y="87"/>
                </a:cubicBezTo>
                <a:cubicBezTo>
                  <a:pt x="-9" y="235"/>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0" name="Google Shape;330;p29"/>
          <p:cNvSpPr/>
          <p:nvPr/>
        </p:nvSpPr>
        <p:spPr>
          <a:xfrm flipH="1">
            <a:off x="-709600" y="3560525"/>
            <a:ext cx="1879200" cy="1778040"/>
          </a:xfrm>
          <a:custGeom>
            <a:avLst/>
            <a:gdLst/>
            <a:ahLst/>
            <a:cxnLst/>
            <a:rect l="l" t="t" r="r" b="b"/>
            <a:pathLst>
              <a:path w="5220" h="4939" extrusionOk="0">
                <a:moveTo>
                  <a:pt x="0" y="4528"/>
                </a:moveTo>
                <a:cubicBezTo>
                  <a:pt x="1658" y="4198"/>
                  <a:pt x="1697" y="3015"/>
                  <a:pt x="1534" y="2129"/>
                </a:cubicBezTo>
                <a:cubicBezTo>
                  <a:pt x="1299" y="847"/>
                  <a:pt x="2152" y="0"/>
                  <a:pt x="3115" y="0"/>
                </a:cubicBezTo>
                <a:lnTo>
                  <a:pt x="5220" y="0"/>
                </a:lnTo>
                <a:lnTo>
                  <a:pt x="5220" y="4939"/>
                </a:lnTo>
                <a:lnTo>
                  <a:pt x="0" y="4939"/>
                </a:lnTo>
                <a:lnTo>
                  <a:pt x="0" y="4528"/>
                </a:ln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1" name="Google Shape;331;p29"/>
          <p:cNvSpPr/>
          <p:nvPr/>
        </p:nvSpPr>
        <p:spPr>
          <a:xfrm>
            <a:off x="184582" y="4191510"/>
            <a:ext cx="1161042" cy="1040883"/>
          </a:xfrm>
          <a:custGeom>
            <a:avLst/>
            <a:gdLst/>
            <a:ahLst/>
            <a:cxnLst/>
            <a:rect l="l" t="t" r="r" b="b"/>
            <a:pathLst>
              <a:path w="1546" h="1386" extrusionOk="0">
                <a:moveTo>
                  <a:pt x="620" y="216"/>
                </a:moveTo>
                <a:cubicBezTo>
                  <a:pt x="545" y="108"/>
                  <a:pt x="441" y="-1"/>
                  <a:pt x="310" y="0"/>
                </a:cubicBezTo>
                <a:cubicBezTo>
                  <a:pt x="149" y="1"/>
                  <a:pt x="38" y="168"/>
                  <a:pt x="10" y="326"/>
                </a:cubicBezTo>
                <a:cubicBezTo>
                  <a:pt x="-38" y="604"/>
                  <a:pt x="85" y="895"/>
                  <a:pt x="294" y="1084"/>
                </a:cubicBezTo>
                <a:cubicBezTo>
                  <a:pt x="502" y="1274"/>
                  <a:pt x="784" y="1369"/>
                  <a:pt x="1065" y="1385"/>
                </a:cubicBezTo>
                <a:cubicBezTo>
                  <a:pt x="1242" y="1396"/>
                  <a:pt x="1465" y="1363"/>
                  <a:pt x="1530" y="1169"/>
                </a:cubicBezTo>
                <a:cubicBezTo>
                  <a:pt x="1575" y="1035"/>
                  <a:pt x="1519" y="973"/>
                  <a:pt x="1402" y="930"/>
                </a:cubicBezTo>
                <a:cubicBezTo>
                  <a:pt x="1263" y="879"/>
                  <a:pt x="1137" y="873"/>
                  <a:pt x="1017" y="773"/>
                </a:cubicBezTo>
                <a:cubicBezTo>
                  <a:pt x="841" y="626"/>
                  <a:pt x="747" y="401"/>
                  <a:pt x="620" y="216"/>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2" name="Google Shape;332;p29"/>
          <p:cNvSpPr/>
          <p:nvPr/>
        </p:nvSpPr>
        <p:spPr>
          <a:xfrm>
            <a:off x="-160200" y="136475"/>
            <a:ext cx="495658" cy="674396"/>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517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1pPr>
            <a:lvl2pPr lvl="1"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2pPr>
            <a:lvl3pPr lvl="2"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3pPr>
            <a:lvl4pPr lvl="3"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4pPr>
            <a:lvl5pPr lvl="4"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5pPr>
            <a:lvl6pPr lvl="5"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6pPr>
            <a:lvl7pPr lvl="6"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7pPr>
            <a:lvl8pPr lvl="7"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8pPr>
            <a:lvl9pPr lvl="8" rtl="0">
              <a:spcBef>
                <a:spcPts val="0"/>
              </a:spcBef>
              <a:spcAft>
                <a:spcPts val="0"/>
              </a:spcAft>
              <a:buClr>
                <a:schemeClr val="dk1"/>
              </a:buClr>
              <a:buSzPts val="3000"/>
              <a:buFont typeface="Schibsted Grotesk"/>
              <a:buNone/>
              <a:defRPr sz="3000">
                <a:solidFill>
                  <a:schemeClr val="dk1"/>
                </a:solidFill>
                <a:latin typeface="Schibsted Grotesk"/>
                <a:ea typeface="Schibsted Grotesk"/>
                <a:cs typeface="Schibsted Grotesk"/>
                <a:sym typeface="Schibsted Grotesk"/>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Mulish"/>
              <a:buChar char="●"/>
              <a:defRPr sz="1800">
                <a:solidFill>
                  <a:schemeClr val="dk1"/>
                </a:solidFill>
                <a:latin typeface="Mulish"/>
                <a:ea typeface="Mulish"/>
                <a:cs typeface="Mulish"/>
                <a:sym typeface="Mulish"/>
              </a:defRPr>
            </a:lvl1pPr>
            <a:lvl2pPr marL="914400" lvl="1"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00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8" r:id="rId6"/>
    <p:sldLayoutId id="2147483659" r:id="rId7"/>
    <p:sldLayoutId id="2147483664" r:id="rId8"/>
    <p:sldLayoutId id="2147483675" r:id="rId9"/>
    <p:sldLayoutId id="2147483686"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bit.ly/33VAFh3" TargetMode="External"/><Relationship Id="rId11" Type="http://schemas.openxmlformats.org/officeDocument/2006/relationships/hyperlink" Target="https://www.videvo.net/?utm_source=slidesgo_template&amp;utm_medium=referral-link&amp;utm_campaign=sg_resources&amp;utm_content=videvo" TargetMode="External"/><Relationship Id="rId5" Type="http://schemas.openxmlformats.org/officeDocument/2006/relationships/hyperlink" Target="http://bit.ly/30B07Gq"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4" Type="http://schemas.openxmlformats.org/officeDocument/2006/relationships/hyperlink" Target="http://bit.ly/2Tynxth"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8"/>
          <p:cNvSpPr txBox="1">
            <a:spLocks noGrp="1"/>
          </p:cNvSpPr>
          <p:nvPr>
            <p:ph type="ctrTitle"/>
          </p:nvPr>
        </p:nvSpPr>
        <p:spPr>
          <a:xfrm rot="-163">
            <a:off x="1579950" y="1090225"/>
            <a:ext cx="6342000" cy="208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Oxygenated </a:t>
            </a:r>
            <a:endParaRPr dirty="0"/>
          </a:p>
          <a:p>
            <a:pPr marL="0" lvl="0" indent="0" algn="l" rtl="0">
              <a:spcBef>
                <a:spcPts val="0"/>
              </a:spcBef>
              <a:spcAft>
                <a:spcPts val="0"/>
              </a:spcAft>
              <a:buClr>
                <a:schemeClr val="dk1"/>
              </a:buClr>
              <a:buSzPts val="1100"/>
              <a:buFont typeface="Arial"/>
              <a:buNone/>
            </a:pPr>
            <a:r>
              <a:rPr lang="en" b="1" dirty="0"/>
              <a:t>Water</a:t>
            </a:r>
            <a:endParaRPr b="1" dirty="0"/>
          </a:p>
        </p:txBody>
      </p:sp>
      <p:sp>
        <p:nvSpPr>
          <p:cNvPr id="509" name="Google Shape;509;p48"/>
          <p:cNvSpPr txBox="1">
            <a:spLocks noGrp="1"/>
          </p:cNvSpPr>
          <p:nvPr>
            <p:ph type="subTitle" idx="1"/>
          </p:nvPr>
        </p:nvSpPr>
        <p:spPr>
          <a:xfrm>
            <a:off x="1579950" y="3425678"/>
            <a:ext cx="427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Here is where your presentation begins</a:t>
            </a:r>
            <a:endParaRPr/>
          </a:p>
        </p:txBody>
      </p:sp>
      <p:pic>
        <p:nvPicPr>
          <p:cNvPr id="510" name="Google Shape;510;p48"/>
          <p:cNvPicPr preferRelativeResize="0"/>
          <p:nvPr/>
        </p:nvPicPr>
        <p:blipFill rotWithShape="1">
          <a:blip r:embed="rId3">
            <a:alphaModFix/>
          </a:blip>
          <a:srcRect l="41070" t="138849" r="-41069" b="-138849"/>
          <a:stretch/>
        </p:blipFill>
        <p:spPr>
          <a:xfrm>
            <a:off x="6675653" y="3623280"/>
            <a:ext cx="734097" cy="1286242"/>
          </a:xfrm>
          <a:prstGeom prst="rect">
            <a:avLst/>
          </a:prstGeom>
          <a:noFill/>
          <a:ln>
            <a:noFill/>
          </a:ln>
        </p:spPr>
      </p:pic>
      <p:cxnSp>
        <p:nvCxnSpPr>
          <p:cNvPr id="511" name="Google Shape;511;p48"/>
          <p:cNvCxnSpPr/>
          <p:nvPr/>
        </p:nvCxnSpPr>
        <p:spPr>
          <a:xfrm>
            <a:off x="1645350" y="3178775"/>
            <a:ext cx="7504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graphicFrame>
        <p:nvGraphicFramePr>
          <p:cNvPr id="516" name="Google Shape;516;p49"/>
          <p:cNvGraphicFramePr/>
          <p:nvPr/>
        </p:nvGraphicFramePr>
        <p:xfrm>
          <a:off x="720000" y="1719961"/>
          <a:ext cx="7717500" cy="2083800"/>
        </p:xfrm>
        <a:graphic>
          <a:graphicData uri="http://schemas.openxmlformats.org/drawingml/2006/table">
            <a:tbl>
              <a:tblPr>
                <a:noFill/>
                <a:tableStyleId>{513CF895-2640-48C6-AC42-8022DE60FC36}</a:tableStyleId>
              </a:tblPr>
              <a:tblGrid>
                <a:gridCol w="2320550">
                  <a:extLst>
                    <a:ext uri="{9D8B030D-6E8A-4147-A177-3AD203B41FA5}">
                      <a16:colId xmlns:a16="http://schemas.microsoft.com/office/drawing/2014/main" val="20000"/>
                    </a:ext>
                  </a:extLst>
                </a:gridCol>
                <a:gridCol w="5396950">
                  <a:extLst>
                    <a:ext uri="{9D8B030D-6E8A-4147-A177-3AD203B41FA5}">
                      <a16:colId xmlns:a16="http://schemas.microsoft.com/office/drawing/2014/main" val="20001"/>
                    </a:ext>
                  </a:extLst>
                </a:gridCol>
              </a:tblGrid>
              <a:tr h="347300">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7300">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alternative</a:t>
                      </a: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 resources</a:t>
                      </a:r>
                      <a:endParaRPr sz="1000" b="1" u="sng">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7300">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7300">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 action="ppaction://noaction">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7300">
                <a:tc>
                  <a:txBody>
                    <a:bodyPr/>
                    <a:lstStyle/>
                    <a:p>
                      <a:pPr marL="0" lvl="0" indent="0" algn="l" rtl="0">
                        <a:spcBef>
                          <a:spcPts val="0"/>
                        </a:spcBef>
                        <a:spcAft>
                          <a:spcPts val="0"/>
                        </a:spcAft>
                        <a:buClr>
                          <a:srgbClr val="3C78D8"/>
                        </a:buClr>
                        <a:buSzPts val="1100"/>
                        <a:buFont typeface="Arial"/>
                        <a:buNone/>
                      </a:pPr>
                      <a:r>
                        <a:rPr lang="en" sz="1000" b="1" u="sng">
                          <a:solidFill>
                            <a:schemeClr val="hlink"/>
                          </a:solidFill>
                          <a:latin typeface="Mulish"/>
                          <a:ea typeface="Mulish"/>
                          <a:cs typeface="Mulish"/>
                          <a:sym typeface="Mulish"/>
                          <a:hlinkClick r:id="" action="ppaction://noaction"/>
                        </a:rPr>
                        <a:t>Icons </a:t>
                      </a:r>
                      <a:r>
                        <a:rPr lang="en" sz="1000" b="1">
                          <a:solidFill>
                            <a:schemeClr val="dk1"/>
                          </a:solidFill>
                          <a:latin typeface="Mulish"/>
                          <a:ea typeface="Mulish"/>
                          <a:cs typeface="Mulish"/>
                          <a:sym typeface="Mulish"/>
                        </a:rPr>
                        <a:t>and </a:t>
                      </a:r>
                      <a:r>
                        <a:rPr lang="en" sz="1000" b="1" u="sng">
                          <a:solidFill>
                            <a:schemeClr val="hlink"/>
                          </a:solidFill>
                          <a:latin typeface="Mulish"/>
                          <a:ea typeface="Mulish"/>
                          <a:cs typeface="Mulish"/>
                          <a:sym typeface="Mulish"/>
                          <a:hlinkClick r:id="" action="ppaction://noaction"/>
                        </a:rPr>
                        <a:t>infographic resources</a:t>
                      </a:r>
                      <a:endParaRPr sz="1000" b="1" u="sng">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47300">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a:t>
                      </a:r>
                      <a:endParaRPr sz="1000" b="1">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Clr>
                          <a:schemeClr val="dk1"/>
                        </a:buClr>
                        <a:buSzPts val="1100"/>
                        <a:buFont typeface="Arial"/>
                        <a:buNone/>
                      </a:pPr>
                      <a:r>
                        <a:rPr lang="en" sz="1000">
                          <a:solidFill>
                            <a:schemeClr val="dk1"/>
                          </a:solidFill>
                          <a:latin typeface="Mulish"/>
                          <a:ea typeface="Mulish"/>
                          <a:cs typeface="Mulish"/>
                          <a:sym typeface="Mulish"/>
                        </a:rPr>
                        <a:t>You can edit the master slides easily. For more info, click </a:t>
                      </a:r>
                      <a:r>
                        <a:rPr lang="en" sz="1000"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17" name="Google Shape;517;p49"/>
          <p:cNvSpPr txBox="1"/>
          <p:nvPr/>
        </p:nvSpPr>
        <p:spPr>
          <a:xfrm>
            <a:off x="719975" y="1200448"/>
            <a:ext cx="7704000" cy="3243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a:p>
            <a:pPr marL="0" lvl="0" indent="0" algn="l" rtl="0">
              <a:spcBef>
                <a:spcPts val="0"/>
              </a:spcBef>
              <a:spcAft>
                <a:spcPts val="0"/>
              </a:spcAft>
              <a:buNone/>
            </a:pPr>
            <a:endParaRPr>
              <a:solidFill>
                <a:schemeClr val="dk1"/>
              </a:solidFill>
              <a:latin typeface="Mulish"/>
              <a:ea typeface="Mulish"/>
              <a:cs typeface="Mulish"/>
              <a:sym typeface="Mulish"/>
            </a:endParaRPr>
          </a:p>
        </p:txBody>
      </p:sp>
      <p:sp>
        <p:nvSpPr>
          <p:cNvPr id="518" name="Google Shape;518;p49"/>
          <p:cNvSpPr txBox="1"/>
          <p:nvPr/>
        </p:nvSpPr>
        <p:spPr>
          <a:xfrm>
            <a:off x="820800" y="4046075"/>
            <a:ext cx="3463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Mulish"/>
                <a:ea typeface="Mulish"/>
                <a:cs typeface="Mulish"/>
                <a:sym typeface="Mulish"/>
              </a:rPr>
              <a:t>For more info:</a:t>
            </a:r>
            <a:br>
              <a:rPr lang="en" sz="800">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5">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6">
                  <a:extLst>
                    <a:ext uri="{A12FA001-AC4F-418D-AE19-62706E023703}">
                      <ahyp:hlinkClr xmlns:ahyp="http://schemas.microsoft.com/office/drawing/2018/hyperlinkcolor" val="tx"/>
                    </a:ext>
                  </a:extLst>
                </a:hlinkClick>
              </a:rPr>
              <a:t>FAQS</a:t>
            </a:r>
            <a:endParaRPr sz="1500" b="1" u="sng">
              <a:solidFill>
                <a:schemeClr val="dk1"/>
              </a:solidFill>
              <a:latin typeface="Mulish"/>
              <a:ea typeface="Mulish"/>
              <a:cs typeface="Mulish"/>
              <a:sym typeface="Mulish"/>
            </a:endParaRPr>
          </a:p>
        </p:txBody>
      </p:sp>
      <p:sp>
        <p:nvSpPr>
          <p:cNvPr id="519" name="Google Shape;519;p49"/>
          <p:cNvSpPr txBox="1"/>
          <p:nvPr/>
        </p:nvSpPr>
        <p:spPr>
          <a:xfrm>
            <a:off x="4563062" y="4046075"/>
            <a:ext cx="3463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Mulish"/>
                <a:ea typeface="Mulish"/>
                <a:cs typeface="Mulish"/>
                <a:sym typeface="Mulish"/>
              </a:rPr>
              <a:t>You can visit our sister projects:</a:t>
            </a:r>
            <a:br>
              <a:rPr lang="en" sz="800">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7">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8">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WEPIK</a:t>
            </a:r>
            <a:r>
              <a:rPr lang="en" sz="1000" b="1">
                <a:solidFill>
                  <a:schemeClr val="dk1"/>
                </a:solidFill>
                <a:uFill>
                  <a:noFill/>
                </a:uFill>
                <a:latin typeface="Mulish"/>
                <a:ea typeface="Mulish"/>
                <a:cs typeface="Mulish"/>
                <a:sym typeface="Mulish"/>
                <a:hlinkClick r:id="rId10">
                  <a:extLst>
                    <a:ext uri="{A12FA001-AC4F-418D-AE19-62706E023703}">
                      <ahyp:hlinkClr xmlns:ahyp="http://schemas.microsoft.com/office/drawing/2018/hyperlinkcolor" val="tx"/>
                    </a:ext>
                  </a:extLst>
                </a:hlinkClick>
              </a:rPr>
              <a:t> </a:t>
            </a:r>
            <a:r>
              <a:rPr lang="en" sz="1000" b="1">
                <a:solidFill>
                  <a:schemeClr val="dk1"/>
                </a:solidFill>
                <a:latin typeface="Mulish"/>
                <a:ea typeface="Mulish"/>
                <a:cs typeface="Mulish"/>
                <a:sym typeface="Mulish"/>
              </a:rPr>
              <a:t>|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VIDEVO</a:t>
            </a:r>
            <a:endParaRPr sz="600" b="1" u="sng">
              <a:solidFill>
                <a:schemeClr val="dk1"/>
              </a:solidFill>
              <a:latin typeface="Mulish"/>
              <a:ea typeface="Mulish"/>
              <a:cs typeface="Mulish"/>
              <a:sym typeface="Mulish"/>
            </a:endParaRPr>
          </a:p>
        </p:txBody>
      </p:sp>
      <p:sp>
        <p:nvSpPr>
          <p:cNvPr id="520" name="Google Shape;520;p49"/>
          <p:cNvSpPr txBox="1">
            <a:spLocks noGrp="1"/>
          </p:cNvSpPr>
          <p:nvPr>
            <p:ph type="title"/>
          </p:nvPr>
        </p:nvSpPr>
        <p:spPr>
          <a:xfrm>
            <a:off x="713225" y="564025"/>
            <a:ext cx="7717500" cy="54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b="1"/>
              <a:t>this template</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50"/>
          <p:cNvSpPr txBox="1">
            <a:spLocks noGrp="1"/>
          </p:cNvSpPr>
          <p:nvPr>
            <p:ph type="title" idx="15"/>
          </p:nvPr>
        </p:nvSpPr>
        <p:spPr>
          <a:xfrm>
            <a:off x="713250" y="560425"/>
            <a:ext cx="7717500" cy="5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b="1"/>
              <a:t>contents</a:t>
            </a:r>
            <a:endParaRPr b="1">
              <a:solidFill>
                <a:schemeClr val="dk1"/>
              </a:solidFill>
            </a:endParaRPr>
          </a:p>
        </p:txBody>
      </p:sp>
      <p:sp>
        <p:nvSpPr>
          <p:cNvPr id="526" name="Google Shape;526;p50"/>
          <p:cNvSpPr txBox="1">
            <a:spLocks noGrp="1"/>
          </p:cNvSpPr>
          <p:nvPr>
            <p:ph type="subTitle" idx="1"/>
          </p:nvPr>
        </p:nvSpPr>
        <p:spPr>
          <a:xfrm flipH="1">
            <a:off x="679248" y="2006850"/>
            <a:ext cx="2840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b="1"/>
              <a:t>Name of the section</a:t>
            </a:r>
            <a:endParaRPr b="1"/>
          </a:p>
        </p:txBody>
      </p:sp>
      <p:sp>
        <p:nvSpPr>
          <p:cNvPr id="527" name="Google Shape;527;p50"/>
          <p:cNvSpPr txBox="1">
            <a:spLocks noGrp="1"/>
          </p:cNvSpPr>
          <p:nvPr>
            <p:ph type="subTitle" idx="2"/>
          </p:nvPr>
        </p:nvSpPr>
        <p:spPr>
          <a:xfrm flipH="1">
            <a:off x="679250" y="2330448"/>
            <a:ext cx="2840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28" name="Google Shape;528;p50"/>
          <p:cNvSpPr txBox="1">
            <a:spLocks noGrp="1"/>
          </p:cNvSpPr>
          <p:nvPr>
            <p:ph type="subTitle" idx="4"/>
          </p:nvPr>
        </p:nvSpPr>
        <p:spPr>
          <a:xfrm flipH="1">
            <a:off x="679248" y="3760989"/>
            <a:ext cx="2840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b="1"/>
              <a:t>Name of the section</a:t>
            </a:r>
            <a:endParaRPr b="1"/>
          </a:p>
        </p:txBody>
      </p:sp>
      <p:sp>
        <p:nvSpPr>
          <p:cNvPr id="529" name="Google Shape;529;p50"/>
          <p:cNvSpPr txBox="1">
            <a:spLocks noGrp="1"/>
          </p:cNvSpPr>
          <p:nvPr>
            <p:ph type="subTitle" idx="5"/>
          </p:nvPr>
        </p:nvSpPr>
        <p:spPr>
          <a:xfrm flipH="1">
            <a:off x="679250" y="4081163"/>
            <a:ext cx="2840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30" name="Google Shape;530;p50"/>
          <p:cNvSpPr txBox="1">
            <a:spLocks noGrp="1"/>
          </p:cNvSpPr>
          <p:nvPr>
            <p:ph type="subTitle" idx="7"/>
          </p:nvPr>
        </p:nvSpPr>
        <p:spPr>
          <a:xfrm>
            <a:off x="4736125" y="2006850"/>
            <a:ext cx="2840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Name of the section </a:t>
            </a:r>
            <a:endParaRPr b="1"/>
          </a:p>
        </p:txBody>
      </p:sp>
      <p:sp>
        <p:nvSpPr>
          <p:cNvPr id="531" name="Google Shape;531;p50"/>
          <p:cNvSpPr txBox="1">
            <a:spLocks noGrp="1"/>
          </p:cNvSpPr>
          <p:nvPr>
            <p:ph type="subTitle" idx="8"/>
          </p:nvPr>
        </p:nvSpPr>
        <p:spPr>
          <a:xfrm>
            <a:off x="4736126" y="2330458"/>
            <a:ext cx="2840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32" name="Google Shape;532;p50"/>
          <p:cNvSpPr txBox="1">
            <a:spLocks noGrp="1"/>
          </p:cNvSpPr>
          <p:nvPr>
            <p:ph type="subTitle" idx="13"/>
          </p:nvPr>
        </p:nvSpPr>
        <p:spPr>
          <a:xfrm>
            <a:off x="4736125" y="3760989"/>
            <a:ext cx="28404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b="1"/>
              <a:t>Name of the section</a:t>
            </a:r>
            <a:endParaRPr b="1"/>
          </a:p>
        </p:txBody>
      </p:sp>
      <p:sp>
        <p:nvSpPr>
          <p:cNvPr id="533" name="Google Shape;533;p50"/>
          <p:cNvSpPr txBox="1">
            <a:spLocks noGrp="1"/>
          </p:cNvSpPr>
          <p:nvPr>
            <p:ph type="subTitle" idx="14"/>
          </p:nvPr>
        </p:nvSpPr>
        <p:spPr>
          <a:xfrm>
            <a:off x="4736126" y="4081163"/>
            <a:ext cx="28404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534" name="Google Shape;534;p50"/>
          <p:cNvSpPr txBox="1">
            <a:spLocks noGrp="1"/>
          </p:cNvSpPr>
          <p:nvPr>
            <p:ph type="title"/>
          </p:nvPr>
        </p:nvSpPr>
        <p:spPr>
          <a:xfrm flipH="1">
            <a:off x="679238" y="1266400"/>
            <a:ext cx="665400" cy="5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sp>
        <p:nvSpPr>
          <p:cNvPr id="535" name="Google Shape;535;p50"/>
          <p:cNvSpPr txBox="1">
            <a:spLocks noGrp="1"/>
          </p:cNvSpPr>
          <p:nvPr>
            <p:ph type="title" idx="3"/>
          </p:nvPr>
        </p:nvSpPr>
        <p:spPr>
          <a:xfrm flipH="1">
            <a:off x="679238" y="3026888"/>
            <a:ext cx="665400" cy="5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
        <p:nvSpPr>
          <p:cNvPr id="536" name="Google Shape;536;p50"/>
          <p:cNvSpPr txBox="1">
            <a:spLocks noGrp="1"/>
          </p:cNvSpPr>
          <p:nvPr>
            <p:ph type="title" idx="6"/>
          </p:nvPr>
        </p:nvSpPr>
        <p:spPr>
          <a:xfrm>
            <a:off x="4736125" y="1266400"/>
            <a:ext cx="665400" cy="5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
        <p:nvSpPr>
          <p:cNvPr id="537" name="Google Shape;537;p50"/>
          <p:cNvSpPr txBox="1">
            <a:spLocks noGrp="1"/>
          </p:cNvSpPr>
          <p:nvPr>
            <p:ph type="title" idx="9"/>
          </p:nvPr>
        </p:nvSpPr>
        <p:spPr>
          <a:xfrm>
            <a:off x="4736125" y="3026888"/>
            <a:ext cx="665400" cy="59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1"/>
          <p:cNvSpPr txBox="1">
            <a:spLocks noGrp="1"/>
          </p:cNvSpPr>
          <p:nvPr>
            <p:ph type="title"/>
          </p:nvPr>
        </p:nvSpPr>
        <p:spPr>
          <a:xfrm>
            <a:off x="4158425" y="1195725"/>
            <a:ext cx="4051200" cy="7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543" name="Google Shape;543;p51"/>
          <p:cNvSpPr txBox="1">
            <a:spLocks noGrp="1"/>
          </p:cNvSpPr>
          <p:nvPr>
            <p:ph type="subTitle" idx="1"/>
          </p:nvPr>
        </p:nvSpPr>
        <p:spPr>
          <a:xfrm>
            <a:off x="4158425" y="2190050"/>
            <a:ext cx="4051200" cy="17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can give a brief description of the topic you want to talk about. For example, if you want to talk about Mercury, you can say that it’s the smallest planet in the entire Solar System</a:t>
            </a:r>
            <a:endParaRPr/>
          </a:p>
        </p:txBody>
      </p:sp>
      <p:cxnSp>
        <p:nvCxnSpPr>
          <p:cNvPr id="544" name="Google Shape;544;p51"/>
          <p:cNvCxnSpPr/>
          <p:nvPr/>
        </p:nvCxnSpPr>
        <p:spPr>
          <a:xfrm>
            <a:off x="4239800" y="2020500"/>
            <a:ext cx="4970700" cy="0"/>
          </a:xfrm>
          <a:prstGeom prst="straightConnector1">
            <a:avLst/>
          </a:prstGeom>
          <a:noFill/>
          <a:ln w="9525" cap="flat" cmpd="sng">
            <a:solidFill>
              <a:schemeClr val="dk1"/>
            </a:solidFill>
            <a:prstDash val="solid"/>
            <a:round/>
            <a:headEnd type="none" w="med" len="med"/>
            <a:tailEnd type="none" w="med" len="med"/>
          </a:ln>
        </p:spPr>
      </p:cxnSp>
      <p:pic>
        <p:nvPicPr>
          <p:cNvPr id="545" name="Google Shape;545;p51"/>
          <p:cNvPicPr preferRelativeResize="0">
            <a:picLocks noGrp="1"/>
          </p:cNvPicPr>
          <p:nvPr>
            <p:ph type="pic" idx="2"/>
          </p:nvPr>
        </p:nvPicPr>
        <p:blipFill rotWithShape="1">
          <a:blip r:embed="rId3">
            <a:alphaModFix/>
          </a:blip>
          <a:srcRect l="21435" r="21435"/>
          <a:stretch/>
        </p:blipFill>
        <p:spPr>
          <a:xfrm>
            <a:off x="652625" y="1040988"/>
            <a:ext cx="3084300" cy="3084300"/>
          </a:xfrm>
          <a:prstGeom prst="ellipse">
            <a:avLst/>
          </a:prstGeom>
        </p:spPr>
      </p:pic>
      <p:sp>
        <p:nvSpPr>
          <p:cNvPr id="546" name="Google Shape;546;p51"/>
          <p:cNvSpPr/>
          <p:nvPr/>
        </p:nvSpPr>
        <p:spPr>
          <a:xfrm>
            <a:off x="2681551" y="3766890"/>
            <a:ext cx="328825" cy="447399"/>
          </a:xfrm>
          <a:custGeom>
            <a:avLst/>
            <a:gdLst/>
            <a:ahLst/>
            <a:cxnLst/>
            <a:rect l="l" t="t" r="r" b="b"/>
            <a:pathLst>
              <a:path w="660" h="898" extrusionOk="0">
                <a:moveTo>
                  <a:pt x="60" y="757"/>
                </a:moveTo>
                <a:cubicBezTo>
                  <a:pt x="124" y="854"/>
                  <a:pt x="244" y="916"/>
                  <a:pt x="357" y="893"/>
                </a:cubicBezTo>
                <a:cubicBezTo>
                  <a:pt x="488" y="866"/>
                  <a:pt x="575" y="741"/>
                  <a:pt x="620" y="616"/>
                </a:cubicBezTo>
                <a:cubicBezTo>
                  <a:pt x="661" y="498"/>
                  <a:pt x="677" y="367"/>
                  <a:pt x="639" y="248"/>
                </a:cubicBezTo>
                <a:cubicBezTo>
                  <a:pt x="573" y="43"/>
                  <a:pt x="289" y="-101"/>
                  <a:pt x="122" y="87"/>
                </a:cubicBezTo>
                <a:cubicBezTo>
                  <a:pt x="-8" y="234"/>
                  <a:pt x="-43" y="599"/>
                  <a:pt x="60" y="757"/>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7" name="Google Shape;547;p51"/>
          <p:cNvSpPr/>
          <p:nvPr/>
        </p:nvSpPr>
        <p:spPr>
          <a:xfrm>
            <a:off x="2972583" y="3842463"/>
            <a:ext cx="398880" cy="622440"/>
          </a:xfrm>
          <a:custGeom>
            <a:avLst/>
            <a:gdLst/>
            <a:ahLst/>
            <a:cxnLst/>
            <a:rect l="l" t="t" r="r" b="b"/>
            <a:pathLst>
              <a:path w="1108" h="1729" extrusionOk="0">
                <a:moveTo>
                  <a:pt x="107" y="1190"/>
                </a:moveTo>
                <a:cubicBezTo>
                  <a:pt x="33" y="1299"/>
                  <a:pt x="-31" y="1435"/>
                  <a:pt x="16" y="1557"/>
                </a:cubicBezTo>
                <a:cubicBezTo>
                  <a:pt x="75" y="1707"/>
                  <a:pt x="271" y="1751"/>
                  <a:pt x="429" y="1720"/>
                </a:cubicBezTo>
                <a:cubicBezTo>
                  <a:pt x="705" y="1666"/>
                  <a:pt x="933" y="1446"/>
                  <a:pt x="1035" y="1184"/>
                </a:cubicBezTo>
                <a:cubicBezTo>
                  <a:pt x="1137" y="922"/>
                  <a:pt x="1125" y="624"/>
                  <a:pt x="1040" y="356"/>
                </a:cubicBezTo>
                <a:cubicBezTo>
                  <a:pt x="986" y="187"/>
                  <a:pt x="876" y="-9"/>
                  <a:pt x="672" y="0"/>
                </a:cubicBezTo>
                <a:cubicBezTo>
                  <a:pt x="530" y="6"/>
                  <a:pt x="492" y="79"/>
                  <a:pt x="494" y="205"/>
                </a:cubicBezTo>
                <a:cubicBezTo>
                  <a:pt x="496" y="353"/>
                  <a:pt x="536" y="472"/>
                  <a:pt x="485" y="620"/>
                </a:cubicBezTo>
                <a:cubicBezTo>
                  <a:pt x="410" y="837"/>
                  <a:pt x="235" y="1005"/>
                  <a:pt x="107" y="1190"/>
                </a:cubicBezTo>
                <a:close/>
              </a:path>
            </a:pathLst>
          </a:custGeom>
          <a:gradFill>
            <a:gsLst>
              <a:gs pos="0">
                <a:schemeClr val="lt1"/>
              </a:gs>
              <a:gs pos="100000">
                <a:srgbClr val="0E3C44"/>
              </a:gs>
            </a:gsLst>
            <a:lin ang="16198662" scaled="0"/>
          </a:gra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52"/>
          <p:cNvSpPr txBox="1">
            <a:spLocks noGrp="1"/>
          </p:cNvSpPr>
          <p:nvPr>
            <p:ph type="title"/>
          </p:nvPr>
        </p:nvSpPr>
        <p:spPr>
          <a:xfrm>
            <a:off x="2677050" y="1374013"/>
            <a:ext cx="3789900" cy="132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Whoa!</a:t>
            </a:r>
            <a:endParaRPr/>
          </a:p>
        </p:txBody>
      </p:sp>
      <p:sp>
        <p:nvSpPr>
          <p:cNvPr id="553" name="Google Shape;553;p52"/>
          <p:cNvSpPr txBox="1">
            <a:spLocks noGrp="1"/>
          </p:cNvSpPr>
          <p:nvPr>
            <p:ph type="body" idx="1"/>
          </p:nvPr>
        </p:nvSpPr>
        <p:spPr>
          <a:xfrm>
            <a:off x="2677050" y="2880438"/>
            <a:ext cx="3789900" cy="99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cxnSp>
        <p:nvCxnSpPr>
          <p:cNvPr id="554" name="Google Shape;554;p52"/>
          <p:cNvCxnSpPr/>
          <p:nvPr/>
        </p:nvCxnSpPr>
        <p:spPr>
          <a:xfrm>
            <a:off x="2729325" y="2703025"/>
            <a:ext cx="6443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cxnSp>
        <p:nvCxnSpPr>
          <p:cNvPr id="559" name="Google Shape;559;p53"/>
          <p:cNvCxnSpPr/>
          <p:nvPr/>
        </p:nvCxnSpPr>
        <p:spPr>
          <a:xfrm>
            <a:off x="1733975" y="3587150"/>
            <a:ext cx="7504200" cy="0"/>
          </a:xfrm>
          <a:prstGeom prst="straightConnector1">
            <a:avLst/>
          </a:prstGeom>
          <a:noFill/>
          <a:ln w="9525" cap="flat" cmpd="sng">
            <a:solidFill>
              <a:schemeClr val="dk1"/>
            </a:solidFill>
            <a:prstDash val="solid"/>
            <a:round/>
            <a:headEnd type="none" w="med" len="med"/>
            <a:tailEnd type="none" w="med" len="med"/>
          </a:ln>
        </p:spPr>
      </p:cxnSp>
      <p:sp>
        <p:nvSpPr>
          <p:cNvPr id="560" name="Google Shape;560;p53"/>
          <p:cNvSpPr txBox="1">
            <a:spLocks noGrp="1"/>
          </p:cNvSpPr>
          <p:nvPr>
            <p:ph type="title"/>
          </p:nvPr>
        </p:nvSpPr>
        <p:spPr>
          <a:xfrm>
            <a:off x="1645350" y="1861500"/>
            <a:ext cx="5916000" cy="157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Name of </a:t>
            </a:r>
            <a:endParaRPr/>
          </a:p>
          <a:p>
            <a:pPr marL="0" lvl="0" indent="0" algn="l" rtl="0">
              <a:spcBef>
                <a:spcPts val="0"/>
              </a:spcBef>
              <a:spcAft>
                <a:spcPts val="0"/>
              </a:spcAft>
              <a:buClr>
                <a:schemeClr val="dk1"/>
              </a:buClr>
              <a:buSzPts val="1100"/>
              <a:buFont typeface="Arial"/>
              <a:buNone/>
            </a:pPr>
            <a:r>
              <a:rPr lang="en" b="1"/>
              <a:t>the section</a:t>
            </a:r>
            <a:endParaRPr b="1"/>
          </a:p>
        </p:txBody>
      </p:sp>
      <p:sp>
        <p:nvSpPr>
          <p:cNvPr id="561" name="Google Shape;561;p53"/>
          <p:cNvSpPr txBox="1">
            <a:spLocks noGrp="1"/>
          </p:cNvSpPr>
          <p:nvPr>
            <p:ph type="subTitle" idx="1"/>
          </p:nvPr>
        </p:nvSpPr>
        <p:spPr>
          <a:xfrm>
            <a:off x="1645350" y="3733900"/>
            <a:ext cx="5916000" cy="49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sp>
        <p:nvSpPr>
          <p:cNvPr id="562" name="Google Shape;562;p53"/>
          <p:cNvSpPr txBox="1">
            <a:spLocks noGrp="1"/>
          </p:cNvSpPr>
          <p:nvPr>
            <p:ph type="title" idx="2"/>
          </p:nvPr>
        </p:nvSpPr>
        <p:spPr>
          <a:xfrm>
            <a:off x="1645350" y="783612"/>
            <a:ext cx="1317000" cy="102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4"/>
          <p:cNvSpPr txBox="1">
            <a:spLocks noGrp="1"/>
          </p:cNvSpPr>
          <p:nvPr>
            <p:ph type="title"/>
          </p:nvPr>
        </p:nvSpPr>
        <p:spPr>
          <a:xfrm>
            <a:off x="1548000" y="1147050"/>
            <a:ext cx="4931100" cy="62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a:t>
            </a:r>
            <a:r>
              <a:rPr lang="en" b="1"/>
              <a:t>goes here!</a:t>
            </a:r>
            <a:endParaRPr b="1"/>
          </a:p>
        </p:txBody>
      </p:sp>
      <p:sp>
        <p:nvSpPr>
          <p:cNvPr id="568" name="Google Shape;568;p54"/>
          <p:cNvSpPr txBox="1">
            <a:spLocks noGrp="1"/>
          </p:cNvSpPr>
          <p:nvPr>
            <p:ph type="body" idx="1"/>
          </p:nvPr>
        </p:nvSpPr>
        <p:spPr>
          <a:xfrm>
            <a:off x="1548000" y="1905263"/>
            <a:ext cx="4537500" cy="20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55"/>
          <p:cNvSpPr txBox="1">
            <a:spLocks noGrp="1"/>
          </p:cNvSpPr>
          <p:nvPr>
            <p:ph type="title"/>
          </p:nvPr>
        </p:nvSpPr>
        <p:spPr>
          <a:xfrm>
            <a:off x="713225" y="544425"/>
            <a:ext cx="7717500" cy="56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a:t>
            </a:r>
            <a:r>
              <a:rPr lang="en" b="1"/>
              <a:t>longer text?</a:t>
            </a:r>
            <a:endParaRPr b="1"/>
          </a:p>
        </p:txBody>
      </p:sp>
      <p:sp>
        <p:nvSpPr>
          <p:cNvPr id="574" name="Google Shape;574;p55"/>
          <p:cNvSpPr txBox="1">
            <a:spLocks noGrp="1"/>
          </p:cNvSpPr>
          <p:nvPr>
            <p:ph type="body" idx="1"/>
          </p:nvPr>
        </p:nvSpPr>
        <p:spPr>
          <a:xfrm>
            <a:off x="713225" y="1350800"/>
            <a:ext cx="5484900" cy="285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a:t>
            </a:r>
            <a:endParaRPr/>
          </a:p>
          <a:p>
            <a:pPr marL="0" lvl="0" indent="0" algn="l" rtl="0">
              <a:spcBef>
                <a:spcPts val="0"/>
              </a:spcBef>
              <a:spcAft>
                <a:spcPts val="0"/>
              </a:spcAft>
              <a:buNone/>
            </a:pPr>
            <a:endParaRPr/>
          </a:p>
          <a:p>
            <a:pPr marL="0" lvl="0" indent="0" algn="l" rtl="0">
              <a:spcBef>
                <a:spcPts val="0"/>
              </a:spcBef>
              <a:spcAft>
                <a:spcPts val="0"/>
              </a:spcAft>
              <a:buNone/>
            </a:pPr>
            <a:r>
              <a:rPr lang="en"/>
              <a:t>Its surface is quite similar to that of Earth's Moon, which means there are a lot of craters and plains. Speaking of craters, many of them were named after artists or authors who made significant contributions to their respective fields</a:t>
            </a:r>
            <a:endParaRPr/>
          </a:p>
        </p:txBody>
      </p:sp>
    </p:spTree>
  </p:cSld>
  <p:clrMapOvr>
    <a:masterClrMapping/>
  </p:clrMapOvr>
</p:sld>
</file>

<file path=ppt/theme/theme1.xml><?xml version="1.0" encoding="utf-8"?>
<a:theme xmlns:a="http://schemas.openxmlformats.org/drawingml/2006/main" name="Oxygenated Water by Slidesgo">
  <a:themeElements>
    <a:clrScheme name="Simple Light">
      <a:dk1>
        <a:srgbClr val="F8F5E9"/>
      </a:dk1>
      <a:lt1>
        <a:srgbClr val="016771"/>
      </a:lt1>
      <a:dk2>
        <a:srgbClr val="0E3C44"/>
      </a:dk2>
      <a:lt2>
        <a:srgbClr val="FFFFFF"/>
      </a:lt2>
      <a:accent1>
        <a:srgbClr val="FFFFFF"/>
      </a:accent1>
      <a:accent2>
        <a:srgbClr val="FFFFFF"/>
      </a:accent2>
      <a:accent3>
        <a:srgbClr val="FFFFFF"/>
      </a:accent3>
      <a:accent4>
        <a:srgbClr val="FFFFFF"/>
      </a:accent4>
      <a:accent5>
        <a:srgbClr val="FFFFFF"/>
      </a:accent5>
      <a:accent6>
        <a:srgbClr val="FFFFFF"/>
      </a:accent6>
      <a:hlink>
        <a:srgbClr val="FEF9F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437</Words>
  <Application>Microsoft Office PowerPoint</Application>
  <PresentationFormat>On-screen Show (16:9)</PresentationFormat>
  <Paragraphs>50</Paragraphs>
  <Slides>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Schibsted Grotesk</vt:lpstr>
      <vt:lpstr>Montserrat</vt:lpstr>
      <vt:lpstr>Abhaya Libre</vt:lpstr>
      <vt:lpstr>Chivo</vt:lpstr>
      <vt:lpstr>Arial</vt:lpstr>
      <vt:lpstr>Roboto Condensed Light</vt:lpstr>
      <vt:lpstr>Mulish</vt:lpstr>
      <vt:lpstr>Oxygenated Water by Slidesgo</vt:lpstr>
      <vt:lpstr>Oxygenated  Water</vt:lpstr>
      <vt:lpstr>Contents of this template</vt:lpstr>
      <vt:lpstr>Table of contents</vt:lpstr>
      <vt:lpstr>Introduction</vt:lpstr>
      <vt:lpstr>Whoa!</vt:lpstr>
      <vt:lpstr>Name of  the section</vt:lpstr>
      <vt:lpstr>The slide title  goes here!</vt:lpstr>
      <vt:lpstr>Do you need longer text?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siddharth utla</cp:lastModifiedBy>
  <cp:revision>1</cp:revision>
  <dcterms:modified xsi:type="dcterms:W3CDTF">2025-11-05T12:53:06Z</dcterms:modified>
</cp:coreProperties>
</file>